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</p:sldIdLst>
  <p:sldSz cx="12192000" cy="6858000"/>
  <p:notesSz cx="6858000" cy="9144000"/>
  <p:embeddedFontLst>
    <p:embeddedFont>
      <p:font typeface="Calibri Light" panose="020F0302020204030204" pitchFamily="34" charset="0"/>
      <p:regular r:id="rId23"/>
      <p: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helseaMarketPro" panose="02000000000000000000" pitchFamily="50" charset="0"/>
      <p:regular r:id="rId29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ra van Ginkel" initials="PvG" lastIdx="2" clrIdx="0">
    <p:extLst>
      <p:ext uri="{19B8F6BF-5375-455C-9EA6-DF929625EA0E}">
        <p15:presenceInfo xmlns:p15="http://schemas.microsoft.com/office/powerpoint/2012/main" userId="8cbe0ffe886a570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DAF0"/>
    <a:srgbClr val="DAB0C5"/>
    <a:srgbClr val="E1D1D7"/>
    <a:srgbClr val="F8AEC8"/>
    <a:srgbClr val="FFA7A7"/>
    <a:srgbClr val="F3E3D9"/>
    <a:srgbClr val="FBFBFB"/>
    <a:srgbClr val="D51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971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87294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96176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4600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3245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037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10045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671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7746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12901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5636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95C29-2902-4393-9C5E-784BC7E13AC5}" type="datetimeFigureOut">
              <a:rPr lang="nl-NL" smtClean="0"/>
              <a:t>1-1-2017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859FF-24DD-466F-BB40-4FA22E841FF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387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8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emf"/><Relationship Id="rId12" Type="http://schemas.openxmlformats.org/officeDocument/2006/relationships/image" Target="../media/image7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image" Target="../media/image6.emf"/><Relationship Id="rId5" Type="http://schemas.openxmlformats.org/officeDocument/2006/relationships/image" Target="../media/image2.png"/><Relationship Id="rId10" Type="http://schemas.openxmlformats.org/officeDocument/2006/relationships/image" Target="../media/image5.emf"/><Relationship Id="rId4" Type="http://schemas.openxmlformats.org/officeDocument/2006/relationships/image" Target="../media/image1.emf"/><Relationship Id="rId9" Type="http://schemas.openxmlformats.org/officeDocument/2006/relationships/image" Target="../media/image4.emf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4.wav"/><Relationship Id="rId11" Type="http://schemas.openxmlformats.org/officeDocument/2006/relationships/image" Target="../media/image2.png"/><Relationship Id="rId5" Type="http://schemas.microsoft.com/office/2007/relationships/media" Target="../media/media4.wav"/><Relationship Id="rId15" Type="http://schemas.openxmlformats.org/officeDocument/2006/relationships/audio" Target="../media/audio3.wav"/><Relationship Id="rId10" Type="http://schemas.openxmlformats.org/officeDocument/2006/relationships/image" Target="../media/image11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openxmlformats.org/officeDocument/2006/relationships/image" Target="../media/image10.emf"/><Relationship Id="rId18" Type="http://schemas.openxmlformats.org/officeDocument/2006/relationships/image" Target="../media/image4.emf"/><Relationship Id="rId3" Type="http://schemas.microsoft.com/office/2007/relationships/media" Target="../media/media3.wav"/><Relationship Id="rId7" Type="http://schemas.microsoft.com/office/2007/relationships/media" Target="../media/media5.wav"/><Relationship Id="rId12" Type="http://schemas.openxmlformats.org/officeDocument/2006/relationships/image" Target="../media/image9.png"/><Relationship Id="rId17" Type="http://schemas.openxmlformats.org/officeDocument/2006/relationships/image" Target="../media/image12.emf"/><Relationship Id="rId2" Type="http://schemas.openxmlformats.org/officeDocument/2006/relationships/audio" Target="../media/media2.wav"/><Relationship Id="rId16" Type="http://schemas.openxmlformats.org/officeDocument/2006/relationships/image" Target="../media/image3.emf"/><Relationship Id="rId20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4.wav"/><Relationship Id="rId11" Type="http://schemas.openxmlformats.org/officeDocument/2006/relationships/slideLayout" Target="../slideLayouts/slideLayout7.xml"/><Relationship Id="rId5" Type="http://schemas.microsoft.com/office/2007/relationships/media" Target="../media/media4.wav"/><Relationship Id="rId15" Type="http://schemas.openxmlformats.org/officeDocument/2006/relationships/audio" Target="../media/audio1.wav"/><Relationship Id="rId10" Type="http://schemas.openxmlformats.org/officeDocument/2006/relationships/audio" Target="../media/media6.wav"/><Relationship Id="rId19" Type="http://schemas.openxmlformats.org/officeDocument/2006/relationships/audio" Target="../media/audio3.wav"/><Relationship Id="rId4" Type="http://schemas.openxmlformats.org/officeDocument/2006/relationships/audio" Target="../media/media3.wav"/><Relationship Id="rId9" Type="http://schemas.microsoft.com/office/2007/relationships/media" Target="../media/media6.wav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wav"/><Relationship Id="rId13" Type="http://schemas.openxmlformats.org/officeDocument/2006/relationships/image" Target="../media/image10.emf"/><Relationship Id="rId18" Type="http://schemas.openxmlformats.org/officeDocument/2006/relationships/audio" Target="../media/audio3.wav"/><Relationship Id="rId3" Type="http://schemas.microsoft.com/office/2007/relationships/media" Target="../media/media3.wav"/><Relationship Id="rId7" Type="http://schemas.microsoft.com/office/2007/relationships/media" Target="../media/media6.wav"/><Relationship Id="rId12" Type="http://schemas.openxmlformats.org/officeDocument/2006/relationships/image" Target="../media/image9.png"/><Relationship Id="rId17" Type="http://schemas.openxmlformats.org/officeDocument/2006/relationships/image" Target="../media/image4.emf"/><Relationship Id="rId2" Type="http://schemas.openxmlformats.org/officeDocument/2006/relationships/audio" Target="../media/media2.wav"/><Relationship Id="rId16" Type="http://schemas.openxmlformats.org/officeDocument/2006/relationships/image" Target="../media/image13.emf"/><Relationship Id="rId20" Type="http://schemas.openxmlformats.org/officeDocument/2006/relationships/image" Target="../media/image2.png"/><Relationship Id="rId1" Type="http://schemas.microsoft.com/office/2007/relationships/media" Target="../media/media2.wav"/><Relationship Id="rId6" Type="http://schemas.openxmlformats.org/officeDocument/2006/relationships/audio" Target="../media/media5.wav"/><Relationship Id="rId11" Type="http://schemas.openxmlformats.org/officeDocument/2006/relationships/slideLayout" Target="../slideLayouts/slideLayout7.xml"/><Relationship Id="rId5" Type="http://schemas.microsoft.com/office/2007/relationships/media" Target="../media/media5.wav"/><Relationship Id="rId15" Type="http://schemas.openxmlformats.org/officeDocument/2006/relationships/image" Target="../media/image3.emf"/><Relationship Id="rId10" Type="http://schemas.openxmlformats.org/officeDocument/2006/relationships/audio" Target="../media/media7.wav"/><Relationship Id="rId19" Type="http://schemas.openxmlformats.org/officeDocument/2006/relationships/audio" Target="../media/audio4.wav"/><Relationship Id="rId4" Type="http://schemas.openxmlformats.org/officeDocument/2006/relationships/audio" Target="../media/media3.wav"/><Relationship Id="rId9" Type="http://schemas.microsoft.com/office/2007/relationships/media" Target="../media/media7.wav"/><Relationship Id="rId1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2.png"/><Relationship Id="rId18" Type="http://schemas.openxmlformats.org/officeDocument/2006/relationships/audio" Target="../media/audio4.wav"/><Relationship Id="rId3" Type="http://schemas.microsoft.com/office/2007/relationships/media" Target="../media/media3.wav"/><Relationship Id="rId7" Type="http://schemas.microsoft.com/office/2007/relationships/media" Target="../media/media9.wav"/><Relationship Id="rId12" Type="http://schemas.openxmlformats.org/officeDocument/2006/relationships/image" Target="../media/image14.emf"/><Relationship Id="rId17" Type="http://schemas.openxmlformats.org/officeDocument/2006/relationships/audio" Target="../media/audio3.wav"/><Relationship Id="rId2" Type="http://schemas.openxmlformats.org/officeDocument/2006/relationships/audio" Target="../media/media2.wav"/><Relationship Id="rId16" Type="http://schemas.openxmlformats.org/officeDocument/2006/relationships/image" Target="../media/image4.emf"/><Relationship Id="rId1" Type="http://schemas.microsoft.com/office/2007/relationships/media" Target="../media/media2.wav"/><Relationship Id="rId6" Type="http://schemas.openxmlformats.org/officeDocument/2006/relationships/audio" Target="../media/media8.wav"/><Relationship Id="rId11" Type="http://schemas.openxmlformats.org/officeDocument/2006/relationships/image" Target="../media/image10.emf"/><Relationship Id="rId5" Type="http://schemas.microsoft.com/office/2007/relationships/media" Target="../media/media8.wav"/><Relationship Id="rId15" Type="http://schemas.openxmlformats.org/officeDocument/2006/relationships/image" Target="../media/image3.emf"/><Relationship Id="rId10" Type="http://schemas.openxmlformats.org/officeDocument/2006/relationships/image" Target="../media/image9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7.xml"/><Relationship Id="rId1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0.wav"/><Relationship Id="rId11" Type="http://schemas.openxmlformats.org/officeDocument/2006/relationships/image" Target="../media/image2.png"/><Relationship Id="rId5" Type="http://schemas.microsoft.com/office/2007/relationships/media" Target="../media/media10.wav"/><Relationship Id="rId15" Type="http://schemas.openxmlformats.org/officeDocument/2006/relationships/audio" Target="../media/audio3.wav"/><Relationship Id="rId10" Type="http://schemas.openxmlformats.org/officeDocument/2006/relationships/image" Target="../media/image15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1.wav"/><Relationship Id="rId11" Type="http://schemas.openxmlformats.org/officeDocument/2006/relationships/image" Target="../media/image2.png"/><Relationship Id="rId5" Type="http://schemas.microsoft.com/office/2007/relationships/media" Target="../media/media11.wav"/><Relationship Id="rId15" Type="http://schemas.openxmlformats.org/officeDocument/2006/relationships/audio" Target="../media/audio3.wav"/><Relationship Id="rId10" Type="http://schemas.openxmlformats.org/officeDocument/2006/relationships/image" Target="../media/image16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audio" Target="../media/audio3.wav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emf"/><Relationship Id="rId2" Type="http://schemas.openxmlformats.org/officeDocument/2006/relationships/audio" Target="../media/media2.wav"/><Relationship Id="rId16" Type="http://schemas.openxmlformats.org/officeDocument/2006/relationships/image" Target="../media/image2.png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3.emf"/><Relationship Id="rId5" Type="http://schemas.microsoft.com/office/2007/relationships/media" Target="../media/media12.wav"/><Relationship Id="rId15" Type="http://schemas.openxmlformats.org/officeDocument/2006/relationships/image" Target="../media/image17.emf"/><Relationship Id="rId10" Type="http://schemas.openxmlformats.org/officeDocument/2006/relationships/audio" Target="../media/audio1.wav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audio" Target="../media/audio4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3.wav"/><Relationship Id="rId11" Type="http://schemas.openxmlformats.org/officeDocument/2006/relationships/image" Target="../media/image2.png"/><Relationship Id="rId5" Type="http://schemas.microsoft.com/office/2007/relationships/media" Target="../media/media13.wav"/><Relationship Id="rId15" Type="http://schemas.openxmlformats.org/officeDocument/2006/relationships/audio" Target="../media/audio3.wav"/><Relationship Id="rId10" Type="http://schemas.openxmlformats.org/officeDocument/2006/relationships/image" Target="../media/image18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4.wav"/><Relationship Id="rId11" Type="http://schemas.openxmlformats.org/officeDocument/2006/relationships/image" Target="../media/image2.png"/><Relationship Id="rId5" Type="http://schemas.microsoft.com/office/2007/relationships/media" Target="../media/media14.wav"/><Relationship Id="rId15" Type="http://schemas.openxmlformats.org/officeDocument/2006/relationships/audio" Target="../media/audio3.wav"/><Relationship Id="rId10" Type="http://schemas.openxmlformats.org/officeDocument/2006/relationships/image" Target="../media/image19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5.wav"/><Relationship Id="rId11" Type="http://schemas.openxmlformats.org/officeDocument/2006/relationships/image" Target="../media/image2.png"/><Relationship Id="rId5" Type="http://schemas.microsoft.com/office/2007/relationships/media" Target="../media/media15.wav"/><Relationship Id="rId15" Type="http://schemas.openxmlformats.org/officeDocument/2006/relationships/audio" Target="../media/audio3.wav"/><Relationship Id="rId10" Type="http://schemas.openxmlformats.org/officeDocument/2006/relationships/image" Target="../media/image20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6.wav"/><Relationship Id="rId11" Type="http://schemas.openxmlformats.org/officeDocument/2006/relationships/image" Target="../media/image2.png"/><Relationship Id="rId5" Type="http://schemas.microsoft.com/office/2007/relationships/media" Target="../media/media16.wav"/><Relationship Id="rId15" Type="http://schemas.openxmlformats.org/officeDocument/2006/relationships/audio" Target="../media/audio3.wav"/><Relationship Id="rId10" Type="http://schemas.openxmlformats.org/officeDocument/2006/relationships/image" Target="../media/image21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7.wav"/><Relationship Id="rId11" Type="http://schemas.openxmlformats.org/officeDocument/2006/relationships/image" Target="../media/image2.png"/><Relationship Id="rId5" Type="http://schemas.microsoft.com/office/2007/relationships/media" Target="../media/media17.wav"/><Relationship Id="rId15" Type="http://schemas.openxmlformats.org/officeDocument/2006/relationships/audio" Target="../media/audio3.wav"/><Relationship Id="rId10" Type="http://schemas.openxmlformats.org/officeDocument/2006/relationships/image" Target="../media/image22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8.wav"/><Relationship Id="rId11" Type="http://schemas.openxmlformats.org/officeDocument/2006/relationships/image" Target="../media/image2.png"/><Relationship Id="rId5" Type="http://schemas.microsoft.com/office/2007/relationships/media" Target="../media/media18.wav"/><Relationship Id="rId15" Type="http://schemas.openxmlformats.org/officeDocument/2006/relationships/audio" Target="../media/audio3.wav"/><Relationship Id="rId10" Type="http://schemas.openxmlformats.org/officeDocument/2006/relationships/image" Target="../media/image23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19.wav"/><Relationship Id="rId11" Type="http://schemas.openxmlformats.org/officeDocument/2006/relationships/image" Target="../media/image2.png"/><Relationship Id="rId5" Type="http://schemas.microsoft.com/office/2007/relationships/media" Target="../media/media19.wav"/><Relationship Id="rId15" Type="http://schemas.openxmlformats.org/officeDocument/2006/relationships/audio" Target="../media/audio3.wav"/><Relationship Id="rId10" Type="http://schemas.openxmlformats.org/officeDocument/2006/relationships/image" Target="../media/image24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emf"/><Relationship Id="rId2" Type="http://schemas.openxmlformats.org/officeDocument/2006/relationships/audio" Target="../media/media2.wav"/><Relationship Id="rId16" Type="http://schemas.openxmlformats.org/officeDocument/2006/relationships/image" Target="../media/image25.emf"/><Relationship Id="rId1" Type="http://schemas.microsoft.com/office/2007/relationships/media" Target="../media/media2.wav"/><Relationship Id="rId6" Type="http://schemas.openxmlformats.org/officeDocument/2006/relationships/audio" Target="../media/media20.wav"/><Relationship Id="rId11" Type="http://schemas.openxmlformats.org/officeDocument/2006/relationships/audio" Target="../media/audio1.wav"/><Relationship Id="rId5" Type="http://schemas.microsoft.com/office/2007/relationships/media" Target="../media/media20.wav"/><Relationship Id="rId1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21.wav"/><Relationship Id="rId11" Type="http://schemas.openxmlformats.org/officeDocument/2006/relationships/image" Target="../media/image2.png"/><Relationship Id="rId5" Type="http://schemas.microsoft.com/office/2007/relationships/media" Target="../media/media21.wav"/><Relationship Id="rId15" Type="http://schemas.openxmlformats.org/officeDocument/2006/relationships/audio" Target="../media/audio3.wav"/><Relationship Id="rId10" Type="http://schemas.openxmlformats.org/officeDocument/2006/relationships/image" Target="../media/image26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openxmlformats.org/officeDocument/2006/relationships/image" Target="../media/image3.emf"/><Relationship Id="rId18" Type="http://schemas.openxmlformats.org/officeDocument/2006/relationships/image" Target="../media/image2.png"/><Relationship Id="rId3" Type="http://schemas.microsoft.com/office/2007/relationships/media" Target="../media/media3.wav"/><Relationship Id="rId7" Type="http://schemas.microsoft.com/office/2007/relationships/media" Target="../media/media22.wav"/><Relationship Id="rId12" Type="http://schemas.openxmlformats.org/officeDocument/2006/relationships/audio" Target="../media/audio1.wav"/><Relationship Id="rId17" Type="http://schemas.openxmlformats.org/officeDocument/2006/relationships/image" Target="../media/image27.emf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7.wav"/><Relationship Id="rId11" Type="http://schemas.openxmlformats.org/officeDocument/2006/relationships/image" Target="../media/image10.emf"/><Relationship Id="rId5" Type="http://schemas.microsoft.com/office/2007/relationships/media" Target="../media/media7.wav"/><Relationship Id="rId15" Type="http://schemas.openxmlformats.org/officeDocument/2006/relationships/audio" Target="../media/audio3.wav"/><Relationship Id="rId10" Type="http://schemas.openxmlformats.org/officeDocument/2006/relationships/image" Target="../media/image9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emf"/><Relationship Id="rId2" Type="http://schemas.openxmlformats.org/officeDocument/2006/relationships/audio" Target="../media/media2.wav"/><Relationship Id="rId16" Type="http://schemas.openxmlformats.org/officeDocument/2006/relationships/image" Target="../media/image2.png"/><Relationship Id="rId1" Type="http://schemas.microsoft.com/office/2007/relationships/media" Target="../media/media2.wav"/><Relationship Id="rId6" Type="http://schemas.openxmlformats.org/officeDocument/2006/relationships/audio" Target="../media/media23.wav"/><Relationship Id="rId11" Type="http://schemas.openxmlformats.org/officeDocument/2006/relationships/audio" Target="../media/audio1.wav"/><Relationship Id="rId5" Type="http://schemas.microsoft.com/office/2007/relationships/media" Target="../media/media23.wav"/><Relationship Id="rId15" Type="http://schemas.openxmlformats.org/officeDocument/2006/relationships/audio" Target="../media/audio4.wav"/><Relationship Id="rId10" Type="http://schemas.openxmlformats.org/officeDocument/2006/relationships/image" Target="../media/image28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emf"/><Relationship Id="rId3" Type="http://schemas.microsoft.com/office/2007/relationships/media" Target="../media/media3.wav"/><Relationship Id="rId7" Type="http://schemas.openxmlformats.org/officeDocument/2006/relationships/slideLayout" Target="../slideLayouts/slideLayout7.xml"/><Relationship Id="rId12" Type="http://schemas.openxmlformats.org/officeDocument/2006/relationships/audio" Target="../media/audio1.wav"/><Relationship Id="rId2" Type="http://schemas.openxmlformats.org/officeDocument/2006/relationships/audio" Target="../media/media2.wav"/><Relationship Id="rId16" Type="http://schemas.openxmlformats.org/officeDocument/2006/relationships/audio" Target="../media/audio4.wav"/><Relationship Id="rId1" Type="http://schemas.microsoft.com/office/2007/relationships/media" Target="../media/media2.wav"/><Relationship Id="rId6" Type="http://schemas.openxmlformats.org/officeDocument/2006/relationships/audio" Target="../media/media24.wav"/><Relationship Id="rId11" Type="http://schemas.openxmlformats.org/officeDocument/2006/relationships/image" Target="../media/image2.png"/><Relationship Id="rId5" Type="http://schemas.microsoft.com/office/2007/relationships/media" Target="../media/media24.wav"/><Relationship Id="rId15" Type="http://schemas.openxmlformats.org/officeDocument/2006/relationships/audio" Target="../media/audio3.wav"/><Relationship Id="rId10" Type="http://schemas.openxmlformats.org/officeDocument/2006/relationships/image" Target="../media/image29.emf"/><Relationship Id="rId4" Type="http://schemas.openxmlformats.org/officeDocument/2006/relationships/audio" Target="../media/media3.wav"/><Relationship Id="rId9" Type="http://schemas.openxmlformats.org/officeDocument/2006/relationships/image" Target="../media/image10.emf"/><Relationship Id="rId14" Type="http://schemas.openxmlformats.org/officeDocument/2006/relationships/image" Target="../media/image4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8.emf"/><Relationship Id="rId3" Type="http://schemas.microsoft.com/office/2007/relationships/media" Target="../media/media25.wav"/><Relationship Id="rId7" Type="http://schemas.openxmlformats.org/officeDocument/2006/relationships/image" Target="../media/image2.png"/><Relationship Id="rId12" Type="http://schemas.openxmlformats.org/officeDocument/2006/relationships/image" Target="../media/image7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emf"/><Relationship Id="rId11" Type="http://schemas.openxmlformats.org/officeDocument/2006/relationships/image" Target="../media/image6.emf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5.emf"/><Relationship Id="rId4" Type="http://schemas.openxmlformats.org/officeDocument/2006/relationships/audio" Target="../media/media25.wav"/><Relationship Id="rId9" Type="http://schemas.openxmlformats.org/officeDocument/2006/relationships/image" Target="../media/image4.emf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789" y="-1"/>
            <a:ext cx="12236937" cy="690522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35434" y="0"/>
            <a:ext cx="9144000" cy="1026821"/>
          </a:xfrm>
        </p:spPr>
        <p:txBody>
          <a:bodyPr/>
          <a:lstStyle/>
          <a:p>
            <a:r>
              <a:rPr lang="nl-NL" dirty="0">
                <a:solidFill>
                  <a:srgbClr val="D5114E"/>
                </a:solidFill>
                <a:latin typeface="ChelseaMarketPro" panose="02000000000000000000" pitchFamily="50" charset="0"/>
              </a:rPr>
              <a:t>Woorden zoeken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900120" y="918296"/>
            <a:ext cx="2555846" cy="458234"/>
          </a:xfrm>
        </p:spPr>
        <p:txBody>
          <a:bodyPr/>
          <a:lstStyle/>
          <a:p>
            <a:r>
              <a:rPr lang="nl-NL" dirty="0"/>
              <a:t>Taal voor kleuters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388" y="160308"/>
            <a:ext cx="1733027" cy="173302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>
              <a:snd r:embed="rId6" name="tractor80kmono 2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7318" y="5438641"/>
            <a:ext cx="1080563" cy="1090600"/>
          </a:xfrm>
          <a:prstGeom prst="rect">
            <a:avLst/>
          </a:prstGeom>
        </p:spPr>
      </p:pic>
      <p:pic>
        <p:nvPicPr>
          <p:cNvPr id="8" name="Afbeelding 7">
            <a:hlinkClick r:id="" action="ppaction://noaction">
              <a:snd r:embed="rId8" name="tractor80kmono.wav"/>
            </a:hlinkClick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02890" y="1304761"/>
            <a:ext cx="3905838" cy="5322526"/>
          </a:xfrm>
          <a:prstGeom prst="rect">
            <a:avLst/>
          </a:prstGeom>
        </p:spPr>
      </p:pic>
      <p:grpSp>
        <p:nvGrpSpPr>
          <p:cNvPr id="5" name="Groep 4"/>
          <p:cNvGrpSpPr/>
          <p:nvPr/>
        </p:nvGrpSpPr>
        <p:grpSpPr>
          <a:xfrm>
            <a:off x="4979522" y="1026820"/>
            <a:ext cx="2266313" cy="1061900"/>
            <a:chOff x="4979522" y="1026820"/>
            <a:chExt cx="2266313" cy="1061900"/>
          </a:xfrm>
        </p:grpSpPr>
        <p:pic>
          <p:nvPicPr>
            <p:cNvPr id="9" name="Afbeelding 8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979522" y="1026820"/>
              <a:ext cx="2266313" cy="1061900"/>
            </a:xfrm>
            <a:prstGeom prst="rect">
              <a:avLst/>
            </a:prstGeom>
          </p:spPr>
        </p:pic>
        <p:sp>
          <p:nvSpPr>
            <p:cNvPr id="13" name="Tekstvak 12"/>
            <p:cNvSpPr txBox="1"/>
            <p:nvPr/>
          </p:nvSpPr>
          <p:spPr>
            <a:xfrm>
              <a:off x="5279746" y="1373104"/>
              <a:ext cx="17403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/>
                <a:t>Petra van Ginkel</a:t>
              </a:r>
            </a:p>
          </p:txBody>
        </p:sp>
      </p:grpSp>
      <p:grpSp>
        <p:nvGrpSpPr>
          <p:cNvPr id="20" name="Groep 19"/>
          <p:cNvGrpSpPr/>
          <p:nvPr/>
        </p:nvGrpSpPr>
        <p:grpSpPr>
          <a:xfrm>
            <a:off x="3632185" y="1978281"/>
            <a:ext cx="2018494" cy="1100167"/>
            <a:chOff x="3632185" y="1978281"/>
            <a:chExt cx="2018494" cy="1100167"/>
          </a:xfrm>
        </p:grpSpPr>
        <p:pic>
          <p:nvPicPr>
            <p:cNvPr id="10" name="Afbeelding 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632185" y="1978281"/>
              <a:ext cx="2018494" cy="1100167"/>
            </a:xfrm>
            <a:prstGeom prst="rect">
              <a:avLst/>
            </a:prstGeom>
          </p:spPr>
        </p:pic>
        <p:sp>
          <p:nvSpPr>
            <p:cNvPr id="16" name="Tekstvak 15"/>
            <p:cNvSpPr txBox="1"/>
            <p:nvPr/>
          </p:nvSpPr>
          <p:spPr>
            <a:xfrm>
              <a:off x="3786824" y="2431908"/>
              <a:ext cx="1776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/>
                <a:t>© Kleuteridee.nl</a:t>
              </a:r>
            </a:p>
          </p:txBody>
        </p:sp>
      </p:grpSp>
      <p:grpSp>
        <p:nvGrpSpPr>
          <p:cNvPr id="14" name="Groep 13"/>
          <p:cNvGrpSpPr/>
          <p:nvPr/>
        </p:nvGrpSpPr>
        <p:grpSpPr>
          <a:xfrm>
            <a:off x="2029471" y="1304761"/>
            <a:ext cx="1902938" cy="975800"/>
            <a:chOff x="2029471" y="1304761"/>
            <a:chExt cx="1902938" cy="975800"/>
          </a:xfrm>
        </p:grpSpPr>
        <p:pic>
          <p:nvPicPr>
            <p:cNvPr id="11" name="Afbeelding 1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029471" y="1304761"/>
              <a:ext cx="1902938" cy="975800"/>
            </a:xfrm>
            <a:prstGeom prst="rect">
              <a:avLst/>
            </a:prstGeom>
          </p:spPr>
        </p:pic>
        <p:sp>
          <p:nvSpPr>
            <p:cNvPr id="17" name="Tekstvak 16"/>
            <p:cNvSpPr txBox="1"/>
            <p:nvPr/>
          </p:nvSpPr>
          <p:spPr>
            <a:xfrm>
              <a:off x="2372383" y="1645985"/>
              <a:ext cx="12414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 err="1"/>
                <a:t>digibordles</a:t>
              </a:r>
              <a:endParaRPr lang="nl-NL" b="1" dirty="0"/>
            </a:p>
          </p:txBody>
        </p:sp>
      </p:grpSp>
      <p:grpSp>
        <p:nvGrpSpPr>
          <p:cNvPr id="15" name="Groep 14"/>
          <p:cNvGrpSpPr/>
          <p:nvPr/>
        </p:nvGrpSpPr>
        <p:grpSpPr>
          <a:xfrm>
            <a:off x="480811" y="2050030"/>
            <a:ext cx="1922063" cy="956667"/>
            <a:chOff x="480811" y="2050030"/>
            <a:chExt cx="1922063" cy="956667"/>
          </a:xfrm>
        </p:grpSpPr>
        <p:pic>
          <p:nvPicPr>
            <p:cNvPr id="12" name="Afbeelding 1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80811" y="2050030"/>
              <a:ext cx="1922063" cy="956667"/>
            </a:xfrm>
            <a:prstGeom prst="rect">
              <a:avLst/>
            </a:prstGeom>
          </p:spPr>
        </p:pic>
        <p:sp>
          <p:nvSpPr>
            <p:cNvPr id="18" name="Tekstvak 17"/>
            <p:cNvSpPr txBox="1"/>
            <p:nvPr/>
          </p:nvSpPr>
          <p:spPr>
            <a:xfrm>
              <a:off x="735434" y="2373835"/>
              <a:ext cx="13372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/>
                <a:t>woordbeeld</a:t>
              </a:r>
            </a:p>
          </p:txBody>
        </p:sp>
      </p:grpSp>
      <p:pic>
        <p:nvPicPr>
          <p:cNvPr id="19" name="tractor80kmo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051373" y="-6852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71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10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8321" y="2558642"/>
            <a:ext cx="3887570" cy="3387860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883714" y="2380193"/>
            <a:ext cx="15908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koe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41" y="5271070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pic>
        <p:nvPicPr>
          <p:cNvPr id="13" name="In welke woorden zie je het woord koe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10951" y="6139425"/>
            <a:ext cx="609600" cy="609600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332154" y="197567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eok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232912" y="582439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koe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242036" y="1251405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keo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787160" y="1284470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koe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42841" y="663650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keo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5296890" y="294140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koe</a:t>
            </a:r>
          </a:p>
        </p:txBody>
      </p:sp>
    </p:spTree>
    <p:extLst>
      <p:ext uri="{BB962C8B-B14F-4D97-AF65-F5344CB8AC3E}">
        <p14:creationId xmlns:p14="http://schemas.microsoft.com/office/powerpoint/2010/main" val="27780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2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703088" y="2409475"/>
            <a:ext cx="16180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kalf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0" y="5254170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5" name="tractor80kmono 2.wav"/>
            </a:hlinkClick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3" name="In welke woorden zie je het woord koe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10951" y="6139425"/>
            <a:ext cx="609600" cy="609600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58881" y="3351330"/>
            <a:ext cx="3129317" cy="2348011"/>
          </a:xfrm>
          <a:prstGeom prst="rect">
            <a:avLst/>
          </a:prstGeom>
        </p:spPr>
      </p:pic>
      <p:pic>
        <p:nvPicPr>
          <p:cNvPr id="4" name="In welke woorden hoor je het woord kalkf, klik er op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853352" y="3266638"/>
            <a:ext cx="609600" cy="609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3" name="Gedachtewolkje: wolk 2">
            <a:hlinkClick r:id="" action="ppaction://noaction">
              <a:snd r:embed="rId19" name="dat is fout.wav"/>
            </a:hlinkClick>
          </p:cNvPr>
          <p:cNvSpPr/>
          <p:nvPr/>
        </p:nvSpPr>
        <p:spPr>
          <a:xfrm flipH="1">
            <a:off x="5242517" y="229164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klaf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20" name="dat is goed.wav"/>
            </a:hlinkClick>
          </p:cNvPr>
          <p:cNvSpPr/>
          <p:nvPr/>
        </p:nvSpPr>
        <p:spPr>
          <a:xfrm flipH="1">
            <a:off x="4182227" y="1202217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kalf</a:t>
            </a:r>
          </a:p>
        </p:txBody>
      </p:sp>
      <p:sp>
        <p:nvSpPr>
          <p:cNvPr id="74" name="Gedachtewolkje: wolk 73">
            <a:hlinkClick r:id="" action="ppaction://noaction">
              <a:snd r:embed="rId19" name="dat is fout.wav"/>
            </a:hlinkClick>
          </p:cNvPr>
          <p:cNvSpPr/>
          <p:nvPr/>
        </p:nvSpPr>
        <p:spPr>
          <a:xfrm flipH="1">
            <a:off x="2320551" y="392476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flak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20" name="dat is goed.wav"/>
            </a:hlinkClick>
          </p:cNvPr>
          <p:cNvSpPr/>
          <p:nvPr/>
        </p:nvSpPr>
        <p:spPr>
          <a:xfrm flipH="1">
            <a:off x="8425501" y="637160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kalf</a:t>
            </a:r>
          </a:p>
        </p:txBody>
      </p:sp>
      <p:sp>
        <p:nvSpPr>
          <p:cNvPr id="76" name="Gedachtewolkje: wolk 75">
            <a:hlinkClick r:id="" action="ppaction://noaction">
              <a:snd r:embed="rId19" name="dat is fout.wav"/>
            </a:hlinkClick>
          </p:cNvPr>
          <p:cNvSpPr/>
          <p:nvPr/>
        </p:nvSpPr>
        <p:spPr>
          <a:xfrm flipH="1">
            <a:off x="6639034" y="136071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kafl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20" name="dat is goed.wav"/>
            </a:hlinkClick>
          </p:cNvPr>
          <p:cNvSpPr/>
          <p:nvPr/>
        </p:nvSpPr>
        <p:spPr>
          <a:xfrm flipH="1">
            <a:off x="196665" y="81871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kalf</a:t>
            </a:r>
          </a:p>
        </p:txBody>
      </p:sp>
      <p:pic>
        <p:nvPicPr>
          <p:cNvPr id="5" name="In welke woorden hoor je het woord kalkf, klik er op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881532" y="37152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747210" y="2574868"/>
            <a:ext cx="16225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stro</a:t>
            </a:r>
          </a:p>
        </p:txBody>
      </p:sp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4" name="tractor80kmono 2.wav"/>
            </a:hlinkClick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380" y="3763017"/>
            <a:ext cx="6866471" cy="2017904"/>
          </a:xfrm>
          <a:prstGeom prst="rect">
            <a:avLst/>
          </a:prstGeom>
        </p:spPr>
      </p:pic>
      <p:pic>
        <p:nvPicPr>
          <p:cNvPr id="4" name="In welke woorden hoor je het woord kalkf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741885" y="2777785"/>
            <a:ext cx="609600" cy="609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3" name="Gedachtewolkje: wolk 2">
            <a:hlinkClick r:id="" action="ppaction://noaction">
              <a:snd r:embed="rId18" name="dat is fout.wav"/>
            </a:hlinkClick>
          </p:cNvPr>
          <p:cNvSpPr/>
          <p:nvPr/>
        </p:nvSpPr>
        <p:spPr>
          <a:xfrm flipH="1">
            <a:off x="5242517" y="229164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orts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9" name="dat is goed.wav"/>
            </a:hlinkClick>
          </p:cNvPr>
          <p:cNvSpPr/>
          <p:nvPr/>
        </p:nvSpPr>
        <p:spPr>
          <a:xfrm flipH="1">
            <a:off x="2362862" y="229164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stro</a:t>
            </a:r>
          </a:p>
        </p:txBody>
      </p:sp>
      <p:sp>
        <p:nvSpPr>
          <p:cNvPr id="74" name="Gedachtewolkje: wolk 73">
            <a:hlinkClick r:id="" action="ppaction://noaction">
              <a:snd r:embed="rId18" name="dat is fout.wav"/>
            </a:hlinkClick>
          </p:cNvPr>
          <p:cNvSpPr/>
          <p:nvPr/>
        </p:nvSpPr>
        <p:spPr>
          <a:xfrm flipH="1">
            <a:off x="4061903" y="1191475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stor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9" name="dat is goed.wav"/>
            </a:hlinkClick>
          </p:cNvPr>
          <p:cNvSpPr/>
          <p:nvPr/>
        </p:nvSpPr>
        <p:spPr>
          <a:xfrm flipH="1">
            <a:off x="8425501" y="637160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stro</a:t>
            </a:r>
          </a:p>
        </p:txBody>
      </p:sp>
      <p:sp>
        <p:nvSpPr>
          <p:cNvPr id="76" name="Gedachtewolkje: wolk 75">
            <a:hlinkClick r:id="" action="ppaction://noaction">
              <a:snd r:embed="rId18" name="dat is fout.wav"/>
            </a:hlinkClick>
          </p:cNvPr>
          <p:cNvSpPr/>
          <p:nvPr/>
        </p:nvSpPr>
        <p:spPr>
          <a:xfrm flipH="1">
            <a:off x="6639034" y="136071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sort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9" name="dat is goed.wav"/>
            </a:hlinkClick>
          </p:cNvPr>
          <p:cNvSpPr/>
          <p:nvPr/>
        </p:nvSpPr>
        <p:spPr>
          <a:xfrm flipH="1">
            <a:off x="196665" y="81871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stro</a:t>
            </a:r>
          </a:p>
        </p:txBody>
      </p:sp>
      <p:pic>
        <p:nvPicPr>
          <p:cNvPr id="5" name="In welke woorden hoor je het woord kalkf, klik er op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726542" y="2777785"/>
            <a:ext cx="609600" cy="609600"/>
          </a:xfrm>
          <a:prstGeom prst="rect">
            <a:avLst/>
          </a:prstGeom>
        </p:spPr>
      </p:pic>
      <p:pic>
        <p:nvPicPr>
          <p:cNvPr id="34" name="Afbeelding 3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5" y="5303676"/>
            <a:ext cx="1432822" cy="1432822"/>
          </a:xfrm>
          <a:prstGeom prst="rect">
            <a:avLst/>
          </a:prstGeom>
        </p:spPr>
      </p:pic>
      <p:pic>
        <p:nvPicPr>
          <p:cNvPr id="8" name="In welke woorden hoor je het woord stro, klik er op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555405" y="61268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75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54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68303" y="1525558"/>
            <a:ext cx="2431118" cy="4240720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931697" y="2299971"/>
            <a:ext cx="20072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boer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4" y="5272208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4" name="tractor80kmono 2.wav"/>
            </a:hlinkClick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7" name="dat is fout.wav"/>
            </a:hlinkClick>
          </p:cNvPr>
          <p:cNvSpPr/>
          <p:nvPr/>
        </p:nvSpPr>
        <p:spPr>
          <a:xfrm flipH="1">
            <a:off x="2502949" y="248584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breo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8" name="dat is goed.wav"/>
            </a:hlinkClick>
          </p:cNvPr>
          <p:cNvSpPr/>
          <p:nvPr/>
        </p:nvSpPr>
        <p:spPr>
          <a:xfrm flipH="1">
            <a:off x="6693117" y="142876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boer</a:t>
            </a:r>
          </a:p>
        </p:txBody>
      </p:sp>
      <p:sp>
        <p:nvSpPr>
          <p:cNvPr id="74" name="Gedachtewolkje: wolk 73">
            <a:hlinkClick r:id="" action="ppaction://noaction">
              <a:snd r:embed="rId17" name="dat is fout.wav"/>
            </a:hlinkClick>
          </p:cNvPr>
          <p:cNvSpPr/>
          <p:nvPr/>
        </p:nvSpPr>
        <p:spPr>
          <a:xfrm flipH="1">
            <a:off x="392007" y="86843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beor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8" name="dat is goed.wav"/>
            </a:hlinkClick>
          </p:cNvPr>
          <p:cNvSpPr/>
          <p:nvPr/>
        </p:nvSpPr>
        <p:spPr>
          <a:xfrm flipH="1">
            <a:off x="8424027" y="606777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boer</a:t>
            </a:r>
          </a:p>
        </p:txBody>
      </p:sp>
      <p:sp>
        <p:nvSpPr>
          <p:cNvPr id="76" name="Gedachtewolkje: wolk 75">
            <a:hlinkClick r:id="" action="ppaction://noaction">
              <a:snd r:embed="rId17" name="dat is fout.wav"/>
            </a:hlinkClick>
          </p:cNvPr>
          <p:cNvSpPr/>
          <p:nvPr/>
        </p:nvSpPr>
        <p:spPr>
          <a:xfrm flipH="1">
            <a:off x="4533441" y="66877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reob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8" name="dat is goed.wav"/>
            </a:hlinkClick>
          </p:cNvPr>
          <p:cNvSpPr/>
          <p:nvPr/>
        </p:nvSpPr>
        <p:spPr>
          <a:xfrm flipH="1">
            <a:off x="6437078" y="192293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boer</a:t>
            </a:r>
          </a:p>
        </p:txBody>
      </p:sp>
      <p:pic>
        <p:nvPicPr>
          <p:cNvPr id="7" name="In welke woorden hoor je het woord hooi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674374" y="6077810"/>
            <a:ext cx="609600" cy="609600"/>
          </a:xfrm>
          <a:prstGeom prst="rect">
            <a:avLst/>
          </a:prstGeom>
        </p:spPr>
      </p:pic>
      <p:pic>
        <p:nvPicPr>
          <p:cNvPr id="9" name="In welke woorden hoor je het woord boer, klik er op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17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9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1816" y="3923929"/>
            <a:ext cx="3912092" cy="1666864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895655" y="2606367"/>
            <a:ext cx="15536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hek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76" y="5270884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2544431" y="416498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ehk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334465" y="86843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hek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553758" y="1233730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keh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233825" y="1392981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hek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42841" y="663650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hke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970960" y="195922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hek</a:t>
            </a:r>
          </a:p>
        </p:txBody>
      </p:sp>
      <p:pic>
        <p:nvPicPr>
          <p:cNvPr id="4" name="In welke woorden hoor je het woord hek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53837" y="60941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03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00173" y="2716563"/>
            <a:ext cx="4949672" cy="2982013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6099372" y="2495987"/>
            <a:ext cx="15359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stal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7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803082" y="1290515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lats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35266" y="173769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stal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249847" y="1073085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stla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530814" y="33894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stal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10883" y="648070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stla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5609856" y="221962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stal</a:t>
            </a:r>
          </a:p>
        </p:txBody>
      </p:sp>
      <p:pic>
        <p:nvPicPr>
          <p:cNvPr id="5" name="In welke woorden hoor je het woord stal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74374" y="61494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3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3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584168" y="2431352"/>
            <a:ext cx="20714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melk</a:t>
            </a:r>
          </a:p>
        </p:txBody>
      </p:sp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0" name="tractor80kmono 2.wav"/>
            </a:hlinkClick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3" name="dat is fout.wav"/>
            </a:hlinkClick>
          </p:cNvPr>
          <p:cNvSpPr/>
          <p:nvPr/>
        </p:nvSpPr>
        <p:spPr>
          <a:xfrm flipH="1">
            <a:off x="6803082" y="1290515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mekl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4" name="dat is goed.wav"/>
            </a:hlinkClick>
          </p:cNvPr>
          <p:cNvSpPr/>
          <p:nvPr/>
        </p:nvSpPr>
        <p:spPr>
          <a:xfrm flipH="1">
            <a:off x="435266" y="173769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melk</a:t>
            </a:r>
          </a:p>
        </p:txBody>
      </p:sp>
      <p:sp>
        <p:nvSpPr>
          <p:cNvPr id="74" name="Gedachtewolkje: wolk 73">
            <a:hlinkClick r:id="" action="ppaction://noaction">
              <a:snd r:embed="rId13" name="dat is fout.wav"/>
            </a:hlinkClick>
          </p:cNvPr>
          <p:cNvSpPr/>
          <p:nvPr/>
        </p:nvSpPr>
        <p:spPr>
          <a:xfrm flipH="1">
            <a:off x="4249847" y="1073085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mlke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4" name="dat is goed.wav"/>
            </a:hlinkClick>
          </p:cNvPr>
          <p:cNvSpPr/>
          <p:nvPr/>
        </p:nvSpPr>
        <p:spPr>
          <a:xfrm flipH="1">
            <a:off x="2530814" y="33894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melk</a:t>
            </a:r>
          </a:p>
        </p:txBody>
      </p:sp>
      <p:sp>
        <p:nvSpPr>
          <p:cNvPr id="76" name="Gedachtewolkje: wolk 75">
            <a:hlinkClick r:id="" action="ppaction://noaction">
              <a:snd r:embed="rId13" name="dat is fout.wav"/>
            </a:hlinkClick>
          </p:cNvPr>
          <p:cNvSpPr/>
          <p:nvPr/>
        </p:nvSpPr>
        <p:spPr>
          <a:xfrm flipH="1">
            <a:off x="8410883" y="648070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klem</a:t>
            </a:r>
          </a:p>
        </p:txBody>
      </p:sp>
      <p:sp>
        <p:nvSpPr>
          <p:cNvPr id="77" name="Gedachtewolkje: wolk 76">
            <a:hlinkClick r:id="" action="ppaction://noaction">
              <a:snd r:embed="rId14" name="dat is goed.wav"/>
            </a:hlinkClick>
          </p:cNvPr>
          <p:cNvSpPr/>
          <p:nvPr/>
        </p:nvSpPr>
        <p:spPr>
          <a:xfrm flipH="1">
            <a:off x="5609856" y="221962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melk</a:t>
            </a: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71855" y="3086143"/>
            <a:ext cx="5853489" cy="3825422"/>
          </a:xfrm>
          <a:prstGeom prst="rect">
            <a:avLst/>
          </a:prstGeom>
        </p:spPr>
      </p:pic>
      <p:pic>
        <p:nvPicPr>
          <p:cNvPr id="34" name="Afbeelding 3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42" y="5336195"/>
            <a:ext cx="1432822" cy="1432822"/>
          </a:xfrm>
          <a:prstGeom prst="rect">
            <a:avLst/>
          </a:prstGeom>
        </p:spPr>
      </p:pic>
      <p:pic>
        <p:nvPicPr>
          <p:cNvPr id="10" name="In welke woorden hoor je het woord melk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03112" y="60526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47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3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57312" y="2460106"/>
            <a:ext cx="2468608" cy="3039635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268729" y="2390863"/>
            <a:ext cx="20249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mest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7" y="5326257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370947" y="76680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mste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158350" y="1337993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mest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506198" y="173769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stem</a:t>
            </a: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450623" y="242275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mest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29314" y="680053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mets</a:t>
            </a: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305754" y="754594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mest</a:t>
            </a:r>
          </a:p>
        </p:txBody>
      </p:sp>
      <p:pic>
        <p:nvPicPr>
          <p:cNvPr id="6" name="In welke woorden hoor je het woord mest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952512" y="60009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8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0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2607" y="2920146"/>
            <a:ext cx="2908885" cy="2707341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303619" y="2308770"/>
            <a:ext cx="18902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gras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93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803082" y="1290515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srag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35266" y="173769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gras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249847" y="1073085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gars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530814" y="33894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gras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10883" y="648070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grsa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5609856" y="221962"/>
            <a:ext cx="1778885" cy="1001136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gras</a:t>
            </a:r>
          </a:p>
        </p:txBody>
      </p:sp>
      <p:pic>
        <p:nvPicPr>
          <p:cNvPr id="9" name="In welke woorden hoor je het woord gras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37485" y="6075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9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8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97294" y="3468846"/>
            <a:ext cx="1169079" cy="2148273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931697" y="2299971"/>
            <a:ext cx="15279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bus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7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2502949" y="248584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bsu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693117" y="142876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bus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392007" y="86843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sub</a:t>
            </a: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8424027" y="606777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bus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533441" y="66877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ubs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437078" y="192293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bus</a:t>
            </a:r>
          </a:p>
        </p:txBody>
      </p:sp>
      <p:pic>
        <p:nvPicPr>
          <p:cNvPr id="5" name="In welke woorden hoor je het woord bus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74374" y="6110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6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6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60205" y="3127582"/>
            <a:ext cx="3966604" cy="2562547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303619" y="2308770"/>
            <a:ext cx="19094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tank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93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192069" y="987631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knat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8396546" y="654970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tank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796722" y="1284470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takn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530814" y="33894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tank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335801" y="86384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kant</a:t>
            </a: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5609856" y="221962"/>
            <a:ext cx="1778885" cy="1001136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tank</a:t>
            </a:r>
          </a:p>
        </p:txBody>
      </p:sp>
      <p:pic>
        <p:nvPicPr>
          <p:cNvPr id="6" name="In welke woorden hoor je het woord tank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65913" y="6110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7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8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64494" y="2789690"/>
            <a:ext cx="3219387" cy="2955158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268729" y="2390863"/>
            <a:ext cx="2000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mais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7" y="5326257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518173" y="1438785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mias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328161" y="83623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mais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506198" y="173769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masi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450623" y="242275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mais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29314" y="680053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siam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305754" y="754594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mais</a:t>
            </a:r>
          </a:p>
        </p:txBody>
      </p:sp>
      <p:pic>
        <p:nvPicPr>
          <p:cNvPr id="4" name="In welke woorden hoor je het woord mais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2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5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2297" y="4863566"/>
            <a:ext cx="6390073" cy="1829118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931697" y="2299971"/>
            <a:ext cx="14401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kar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7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2502949" y="248584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kra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693117" y="142876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kar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533500" y="208740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rak</a:t>
            </a: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8424027" y="606777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kar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533441" y="66877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ark</a:t>
            </a: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343273" y="204355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kar</a:t>
            </a:r>
          </a:p>
        </p:txBody>
      </p:sp>
      <p:pic>
        <p:nvPicPr>
          <p:cNvPr id="2" name="In welke woorden hoor je het woord kar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25678" y="61112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65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55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2797910" y="2098148"/>
            <a:ext cx="4439739" cy="4280158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303619" y="2308770"/>
            <a:ext cx="15039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fles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93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192069" y="987631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flse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8396546" y="654970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fles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796722" y="1284470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self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433186" y="122995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fles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2547485" y="152723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fels</a:t>
            </a: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5609856" y="221962"/>
            <a:ext cx="1778885" cy="1001136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fles</a:t>
            </a:r>
          </a:p>
        </p:txBody>
      </p:sp>
      <p:pic>
        <p:nvPicPr>
          <p:cNvPr id="2" name="In welke woorden hoor je het woord fles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96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4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852533" y="2375932"/>
            <a:ext cx="18582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zout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7" y="5326257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1" name="tractor80kmono 2.wav"/>
            </a:hlinkClick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4" name="dat is fout.wav"/>
            </a:hlinkClick>
          </p:cNvPr>
          <p:cNvSpPr/>
          <p:nvPr/>
        </p:nvSpPr>
        <p:spPr>
          <a:xfrm flipH="1">
            <a:off x="6518173" y="1438785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tuoz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5" name="dat is goed.wav"/>
            </a:hlinkClick>
          </p:cNvPr>
          <p:cNvSpPr/>
          <p:nvPr/>
        </p:nvSpPr>
        <p:spPr>
          <a:xfrm flipH="1">
            <a:off x="328161" y="83623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zout</a:t>
            </a:r>
          </a:p>
        </p:txBody>
      </p:sp>
      <p:sp>
        <p:nvSpPr>
          <p:cNvPr id="74" name="Gedachtewolkje: wolk 73">
            <a:hlinkClick r:id="" action="ppaction://noaction">
              <a:snd r:embed="rId14" name="dat is fout.wav"/>
            </a:hlinkClick>
          </p:cNvPr>
          <p:cNvSpPr/>
          <p:nvPr/>
        </p:nvSpPr>
        <p:spPr>
          <a:xfrm flipH="1">
            <a:off x="2466604" y="224625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zuot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5" name="dat is goed.wav"/>
            </a:hlinkClick>
          </p:cNvPr>
          <p:cNvSpPr/>
          <p:nvPr/>
        </p:nvSpPr>
        <p:spPr>
          <a:xfrm flipH="1">
            <a:off x="8425232" y="697870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zout</a:t>
            </a:r>
          </a:p>
        </p:txBody>
      </p:sp>
      <p:sp>
        <p:nvSpPr>
          <p:cNvPr id="76" name="Gedachtewolkje: wolk 75">
            <a:hlinkClick r:id="" action="ppaction://noaction">
              <a:snd r:embed="rId14" name="dat is fout.wav"/>
            </a:hlinkClick>
          </p:cNvPr>
          <p:cNvSpPr/>
          <p:nvPr/>
        </p:nvSpPr>
        <p:spPr>
          <a:xfrm flipH="1">
            <a:off x="6390046" y="162911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ztou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5" name="dat is goed.wav"/>
            </a:hlinkClick>
          </p:cNvPr>
          <p:cNvSpPr/>
          <p:nvPr/>
        </p:nvSpPr>
        <p:spPr>
          <a:xfrm flipH="1">
            <a:off x="4305754" y="754594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zout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65645">
            <a:off x="3292700" y="4811840"/>
            <a:ext cx="2380632" cy="2019525"/>
          </a:xfrm>
          <a:prstGeom prst="rect">
            <a:avLst/>
          </a:prstGeom>
        </p:spPr>
      </p:pic>
      <p:pic>
        <p:nvPicPr>
          <p:cNvPr id="2" name="In welke woorden hoor je het woord zout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4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9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404531">
            <a:off x="2180768" y="2016199"/>
            <a:ext cx="2704611" cy="3692012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931697" y="2299971"/>
            <a:ext cx="21788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merk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7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8425501" y="695612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mekr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693117" y="142876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merk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392007" y="86843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krem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551744" y="158391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merk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533441" y="66877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mrke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6437078" y="192293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merk</a:t>
            </a:r>
          </a:p>
        </p:txBody>
      </p:sp>
      <p:pic>
        <p:nvPicPr>
          <p:cNvPr id="2" name="In welke woorden hoor je het woord merk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2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2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351485" y="2437295"/>
            <a:ext cx="1957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kaas</a:t>
            </a:r>
          </a:p>
        </p:txBody>
      </p:sp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5242517" y="229164"/>
            <a:ext cx="1778885" cy="100113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saak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362862" y="229164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kaas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061903" y="1191475"/>
            <a:ext cx="1778885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ksaa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8425501" y="637160"/>
            <a:ext cx="1778885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kaas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639034" y="1360717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kasa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196665" y="81871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kaas</a:t>
            </a:r>
          </a:p>
        </p:txBody>
      </p:sp>
      <p:pic>
        <p:nvPicPr>
          <p:cNvPr id="8" name="In welke woorden hoor je het woord stro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555405" y="6126898"/>
            <a:ext cx="609600" cy="6096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-79905" y="4759336"/>
            <a:ext cx="6862194" cy="2170670"/>
          </a:xfrm>
          <a:prstGeom prst="rect">
            <a:avLst/>
          </a:prstGeom>
        </p:spPr>
      </p:pic>
      <p:pic>
        <p:nvPicPr>
          <p:cNvPr id="34" name="Afbeelding 3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5" y="5303676"/>
            <a:ext cx="1432822" cy="1432822"/>
          </a:xfrm>
          <a:prstGeom prst="rect">
            <a:avLst/>
          </a:prstGeom>
        </p:spPr>
      </p:pic>
      <p:pic>
        <p:nvPicPr>
          <p:cNvPr id="2" name="In welke woorden hoor je het woord kaas, klik er op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5422" y="45588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1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4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70926">
            <a:off x="2190316" y="1900133"/>
            <a:ext cx="2290917" cy="4812034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234800" y="2359918"/>
            <a:ext cx="24577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hoorn</a:t>
            </a:r>
          </a:p>
        </p:txBody>
      </p:sp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1" name="tractor80kmono 2.wav"/>
            </a:hlinkClick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4" name="dat is fout.wav"/>
            </a:hlinkClick>
          </p:cNvPr>
          <p:cNvSpPr/>
          <p:nvPr/>
        </p:nvSpPr>
        <p:spPr>
          <a:xfrm flipH="1">
            <a:off x="6623618" y="1290515"/>
            <a:ext cx="1958349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nrooh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5" name="dat is goed.wav"/>
            </a:hlinkClick>
          </p:cNvPr>
          <p:cNvSpPr/>
          <p:nvPr/>
        </p:nvSpPr>
        <p:spPr>
          <a:xfrm flipH="1">
            <a:off x="308711" y="173769"/>
            <a:ext cx="1905439" cy="1001136"/>
          </a:xfrm>
          <a:prstGeom prst="cloudCallout">
            <a:avLst/>
          </a:prstGeom>
          <a:solidFill>
            <a:srgbClr val="C2DAF0"/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hoorn</a:t>
            </a:r>
          </a:p>
        </p:txBody>
      </p:sp>
      <p:sp>
        <p:nvSpPr>
          <p:cNvPr id="74" name="Gedachtewolkje: wolk 73">
            <a:hlinkClick r:id="" action="ppaction://noaction">
              <a:snd r:embed="rId14" name="dat is fout.wav"/>
            </a:hlinkClick>
          </p:cNvPr>
          <p:cNvSpPr/>
          <p:nvPr/>
        </p:nvSpPr>
        <p:spPr>
          <a:xfrm flipH="1">
            <a:off x="4095072" y="1073085"/>
            <a:ext cx="1933659" cy="1001136"/>
          </a:xfrm>
          <a:prstGeom prst="cloudCallout">
            <a:avLst/>
          </a:prstGeom>
          <a:solidFill>
            <a:srgbClr val="F3E3D9"/>
          </a:solidFill>
          <a:ln w="19050">
            <a:solidFill>
              <a:srgbClr val="E1D1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hoonr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5" name="dat is goed.wav"/>
            </a:hlinkClick>
          </p:cNvPr>
          <p:cNvSpPr/>
          <p:nvPr/>
        </p:nvSpPr>
        <p:spPr>
          <a:xfrm flipH="1">
            <a:off x="2422197" y="338946"/>
            <a:ext cx="1887501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hoorn</a:t>
            </a:r>
          </a:p>
        </p:txBody>
      </p:sp>
      <p:sp>
        <p:nvSpPr>
          <p:cNvPr id="76" name="Gedachtewolkje: wolk 75">
            <a:hlinkClick r:id="" action="ppaction://noaction">
              <a:snd r:embed="rId14" name="dat is fout.wav"/>
            </a:hlinkClick>
          </p:cNvPr>
          <p:cNvSpPr/>
          <p:nvPr/>
        </p:nvSpPr>
        <p:spPr>
          <a:xfrm flipH="1">
            <a:off x="8298584" y="648070"/>
            <a:ext cx="1891184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noorh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5" name="dat is goed.wav"/>
            </a:hlinkClick>
          </p:cNvPr>
          <p:cNvSpPr/>
          <p:nvPr/>
        </p:nvSpPr>
        <p:spPr>
          <a:xfrm flipH="1">
            <a:off x="5468830" y="221962"/>
            <a:ext cx="1919910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hoorn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42" y="5336195"/>
            <a:ext cx="1432822" cy="1432822"/>
          </a:xfrm>
          <a:prstGeom prst="rect">
            <a:avLst/>
          </a:prstGeom>
        </p:spPr>
      </p:pic>
      <p:pic>
        <p:nvPicPr>
          <p:cNvPr id="4" name="In welke woorden hoor je het woord hoorn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2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7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dat is fo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5422" y="653291"/>
            <a:ext cx="609600" cy="609600"/>
          </a:xfrm>
          <a:prstGeom prst="rect">
            <a:avLst/>
          </a:prstGeom>
        </p:spPr>
      </p:pic>
      <p:pic>
        <p:nvPicPr>
          <p:cNvPr id="47" name="Boe, dat is goe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7602" y="164562"/>
            <a:ext cx="609600" cy="609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9905" y="-1"/>
            <a:ext cx="12294472" cy="693769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82665" y="4471512"/>
            <a:ext cx="3797692" cy="2386488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5102060" y="2285606"/>
            <a:ext cx="20986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6000" dirty="0">
                <a:latin typeface="ChelseaMarketPro" panose="02000000000000000000" pitchFamily="50" charset="0"/>
              </a:rPr>
              <a:t>vlaai</a:t>
            </a:r>
          </a:p>
        </p:txBody>
      </p:sp>
      <p:pic>
        <p:nvPicPr>
          <p:cNvPr id="34" name="Afbeelding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93" y="5316203"/>
            <a:ext cx="1432822" cy="1432822"/>
          </a:xfrm>
          <a:prstGeom prst="rect">
            <a:avLst/>
          </a:prstGeom>
        </p:spPr>
      </p:pic>
      <p:sp>
        <p:nvSpPr>
          <p:cNvPr id="36" name="Rechthoek 35"/>
          <p:cNvSpPr/>
          <p:nvPr/>
        </p:nvSpPr>
        <p:spPr>
          <a:xfrm>
            <a:off x="10922466" y="6610526"/>
            <a:ext cx="1307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200" dirty="0"/>
              <a:t>© kleuteridee.nl</a:t>
            </a:r>
          </a:p>
        </p:txBody>
      </p:sp>
      <p:pic>
        <p:nvPicPr>
          <p:cNvPr id="44" name="Afbeelding 43">
            <a:hlinkClick r:id="" action="ppaction://hlinkshowjump?jump=nextslide">
              <a:snd r:embed="rId12" name="tractor80kmono 2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951732" y="164562"/>
            <a:ext cx="1080563" cy="10906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63136" y="958091"/>
            <a:ext cx="4256950" cy="5800988"/>
          </a:xfrm>
          <a:prstGeom prst="rect">
            <a:avLst/>
          </a:prstGeom>
        </p:spPr>
      </p:pic>
      <p:sp>
        <p:nvSpPr>
          <p:cNvPr id="17" name="Ovaal 16"/>
          <p:cNvSpPr/>
          <p:nvPr/>
        </p:nvSpPr>
        <p:spPr>
          <a:xfrm>
            <a:off x="516759" y="221962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4" name="Ovaal 53"/>
          <p:cNvSpPr/>
          <p:nvPr/>
        </p:nvSpPr>
        <p:spPr>
          <a:xfrm>
            <a:off x="3376663" y="276300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5" name="Ovaal 54"/>
          <p:cNvSpPr/>
          <p:nvPr/>
        </p:nvSpPr>
        <p:spPr>
          <a:xfrm>
            <a:off x="5781634" y="527595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6" name="Ovaal 55"/>
          <p:cNvSpPr/>
          <p:nvPr/>
        </p:nvSpPr>
        <p:spPr>
          <a:xfrm>
            <a:off x="8119825" y="674337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7" name="Ovaal 56"/>
          <p:cNvSpPr/>
          <p:nvPr/>
        </p:nvSpPr>
        <p:spPr>
          <a:xfrm>
            <a:off x="1860205" y="10485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8" name="Ovaal 57"/>
          <p:cNvSpPr/>
          <p:nvPr/>
        </p:nvSpPr>
        <p:spPr>
          <a:xfrm>
            <a:off x="6175529" y="1638296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9" name="Ovaal 58"/>
          <p:cNvSpPr/>
          <p:nvPr/>
        </p:nvSpPr>
        <p:spPr>
          <a:xfrm>
            <a:off x="3990315" y="1488199"/>
            <a:ext cx="1922063" cy="86601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Gedachtewolkje: wolk 2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4192069" y="987631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iaalv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3" name="Gedachtewolkje: wolk 72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8396546" y="654970"/>
            <a:ext cx="1778885" cy="1001136"/>
          </a:xfrm>
          <a:prstGeom prst="cloudCallou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vlaai</a:t>
            </a:r>
          </a:p>
        </p:txBody>
      </p:sp>
      <p:sp>
        <p:nvSpPr>
          <p:cNvPr id="74" name="Gedachtewolkje: wolk 73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6796722" y="1284470"/>
            <a:ext cx="1778885" cy="1001136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vliaa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5" name="Gedachtewolkje: wolk 74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2530814" y="338946"/>
            <a:ext cx="1778885" cy="1001136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vlaai</a:t>
            </a:r>
          </a:p>
        </p:txBody>
      </p:sp>
      <p:sp>
        <p:nvSpPr>
          <p:cNvPr id="76" name="Gedachtewolkje: wolk 75">
            <a:hlinkClick r:id="" action="ppaction://noaction">
              <a:snd r:embed="rId15" name="dat is fout.wav"/>
            </a:hlinkClick>
          </p:cNvPr>
          <p:cNvSpPr/>
          <p:nvPr/>
        </p:nvSpPr>
        <p:spPr>
          <a:xfrm flipH="1">
            <a:off x="335801" y="86384"/>
            <a:ext cx="1778885" cy="1001136"/>
          </a:xfrm>
          <a:prstGeom prst="cloudCallout">
            <a:avLst/>
          </a:prstGeom>
          <a:solidFill>
            <a:srgbClr val="E1D1D7"/>
          </a:solidFill>
          <a:ln w="19050">
            <a:solidFill>
              <a:srgbClr val="DAB0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 err="1">
                <a:solidFill>
                  <a:schemeClr val="tx1"/>
                </a:solidFill>
                <a:latin typeface="ChelseaMarketPro" panose="02000000000000000000" pitchFamily="50" charset="0"/>
              </a:rPr>
              <a:t>viaal</a:t>
            </a:r>
            <a:endParaRPr lang="nl-NL" sz="2800" dirty="0">
              <a:solidFill>
                <a:schemeClr val="tx1"/>
              </a:solidFill>
              <a:latin typeface="ChelseaMarketPro" panose="02000000000000000000" pitchFamily="50" charset="0"/>
            </a:endParaRPr>
          </a:p>
        </p:txBody>
      </p:sp>
      <p:sp>
        <p:nvSpPr>
          <p:cNvPr id="77" name="Gedachtewolkje: wolk 76">
            <a:hlinkClick r:id="" action="ppaction://noaction">
              <a:snd r:embed="rId16" name="dat is goed.wav"/>
            </a:hlinkClick>
          </p:cNvPr>
          <p:cNvSpPr/>
          <p:nvPr/>
        </p:nvSpPr>
        <p:spPr>
          <a:xfrm flipH="1">
            <a:off x="5609856" y="221962"/>
            <a:ext cx="1778885" cy="1001136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dirty="0">
                <a:solidFill>
                  <a:schemeClr val="tx1"/>
                </a:solidFill>
                <a:latin typeface="ChelseaMarketPro" panose="02000000000000000000" pitchFamily="50" charset="0"/>
              </a:rPr>
              <a:t>vlaai</a:t>
            </a:r>
          </a:p>
        </p:txBody>
      </p:sp>
      <p:pic>
        <p:nvPicPr>
          <p:cNvPr id="2" name="In welke woorden hoor je het woord vlaai, klik er op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13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53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789" y="-1"/>
            <a:ext cx="12236937" cy="6905229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35434" y="0"/>
            <a:ext cx="9144000" cy="1026821"/>
          </a:xfrm>
        </p:spPr>
        <p:txBody>
          <a:bodyPr/>
          <a:lstStyle/>
          <a:p>
            <a:r>
              <a:rPr lang="nl-NL" dirty="0">
                <a:solidFill>
                  <a:srgbClr val="D5114E"/>
                </a:solidFill>
                <a:latin typeface="ChelseaMarketPro" panose="02000000000000000000" pitchFamily="50" charset="0"/>
              </a:rPr>
              <a:t>Einde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388" y="160308"/>
            <a:ext cx="1733027" cy="1733027"/>
          </a:xfrm>
          <a:prstGeom prst="rect">
            <a:avLst/>
          </a:prstGeom>
        </p:spPr>
      </p:pic>
      <p:pic>
        <p:nvPicPr>
          <p:cNvPr id="8" name="Afbeelding 7">
            <a:hlinkClick r:id="" action="ppaction://noaction">
              <a:snd r:embed="rId8" name="tractor80kmono.wav"/>
            </a:hlinkClick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02890" y="1304761"/>
            <a:ext cx="3905838" cy="5322526"/>
          </a:xfrm>
          <a:prstGeom prst="rect">
            <a:avLst/>
          </a:prstGeom>
        </p:spPr>
      </p:pic>
      <p:grpSp>
        <p:nvGrpSpPr>
          <p:cNvPr id="5" name="Groep 4"/>
          <p:cNvGrpSpPr/>
          <p:nvPr/>
        </p:nvGrpSpPr>
        <p:grpSpPr>
          <a:xfrm>
            <a:off x="4979522" y="1026820"/>
            <a:ext cx="2266313" cy="1061900"/>
            <a:chOff x="4979522" y="1026820"/>
            <a:chExt cx="2266313" cy="1061900"/>
          </a:xfrm>
        </p:grpSpPr>
        <p:pic>
          <p:nvPicPr>
            <p:cNvPr id="9" name="Afbeelding 8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979522" y="1026820"/>
              <a:ext cx="2266313" cy="1061900"/>
            </a:xfrm>
            <a:prstGeom prst="rect">
              <a:avLst/>
            </a:prstGeom>
          </p:spPr>
        </p:pic>
        <p:sp>
          <p:nvSpPr>
            <p:cNvPr id="13" name="Tekstvak 12"/>
            <p:cNvSpPr txBox="1"/>
            <p:nvPr/>
          </p:nvSpPr>
          <p:spPr>
            <a:xfrm>
              <a:off x="5279746" y="1373104"/>
              <a:ext cx="17403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/>
                <a:t>Petra van Ginkel</a:t>
              </a:r>
            </a:p>
          </p:txBody>
        </p:sp>
      </p:grpSp>
      <p:grpSp>
        <p:nvGrpSpPr>
          <p:cNvPr id="20" name="Groep 19"/>
          <p:cNvGrpSpPr/>
          <p:nvPr/>
        </p:nvGrpSpPr>
        <p:grpSpPr>
          <a:xfrm>
            <a:off x="3632185" y="1978281"/>
            <a:ext cx="2018494" cy="1100167"/>
            <a:chOff x="3632185" y="1978281"/>
            <a:chExt cx="2018494" cy="1100167"/>
          </a:xfrm>
        </p:grpSpPr>
        <p:pic>
          <p:nvPicPr>
            <p:cNvPr id="10" name="Afbeelding 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632185" y="1978281"/>
              <a:ext cx="2018494" cy="1100167"/>
            </a:xfrm>
            <a:prstGeom prst="rect">
              <a:avLst/>
            </a:prstGeom>
          </p:spPr>
        </p:pic>
        <p:sp>
          <p:nvSpPr>
            <p:cNvPr id="16" name="Tekstvak 15"/>
            <p:cNvSpPr txBox="1"/>
            <p:nvPr/>
          </p:nvSpPr>
          <p:spPr>
            <a:xfrm>
              <a:off x="3786824" y="2431908"/>
              <a:ext cx="1776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/>
                <a:t>© Kleuteridee.nl</a:t>
              </a:r>
            </a:p>
          </p:txBody>
        </p:sp>
      </p:grpSp>
      <p:grpSp>
        <p:nvGrpSpPr>
          <p:cNvPr id="14" name="Groep 13"/>
          <p:cNvGrpSpPr/>
          <p:nvPr/>
        </p:nvGrpSpPr>
        <p:grpSpPr>
          <a:xfrm>
            <a:off x="2029471" y="1304761"/>
            <a:ext cx="1902938" cy="975800"/>
            <a:chOff x="2029471" y="1304761"/>
            <a:chExt cx="1902938" cy="975800"/>
          </a:xfrm>
        </p:grpSpPr>
        <p:pic>
          <p:nvPicPr>
            <p:cNvPr id="11" name="Afbeelding 1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029471" y="1304761"/>
              <a:ext cx="1902938" cy="975800"/>
            </a:xfrm>
            <a:prstGeom prst="rect">
              <a:avLst/>
            </a:prstGeom>
          </p:spPr>
        </p:pic>
        <p:sp>
          <p:nvSpPr>
            <p:cNvPr id="17" name="Tekstvak 16"/>
            <p:cNvSpPr txBox="1"/>
            <p:nvPr/>
          </p:nvSpPr>
          <p:spPr>
            <a:xfrm>
              <a:off x="2372383" y="1645985"/>
              <a:ext cx="12414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 err="1"/>
                <a:t>digibordles</a:t>
              </a:r>
              <a:endParaRPr lang="nl-NL" b="1" dirty="0"/>
            </a:p>
          </p:txBody>
        </p:sp>
      </p:grpSp>
      <p:grpSp>
        <p:nvGrpSpPr>
          <p:cNvPr id="15" name="Groep 14"/>
          <p:cNvGrpSpPr/>
          <p:nvPr/>
        </p:nvGrpSpPr>
        <p:grpSpPr>
          <a:xfrm>
            <a:off x="480811" y="2050030"/>
            <a:ext cx="1922063" cy="956667"/>
            <a:chOff x="480811" y="2050030"/>
            <a:chExt cx="1922063" cy="956667"/>
          </a:xfrm>
        </p:grpSpPr>
        <p:pic>
          <p:nvPicPr>
            <p:cNvPr id="12" name="Afbeelding 1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80811" y="2050030"/>
              <a:ext cx="1922063" cy="956667"/>
            </a:xfrm>
            <a:prstGeom prst="rect">
              <a:avLst/>
            </a:prstGeom>
          </p:spPr>
        </p:pic>
        <p:sp>
          <p:nvSpPr>
            <p:cNvPr id="18" name="Tekstvak 17"/>
            <p:cNvSpPr txBox="1"/>
            <p:nvPr/>
          </p:nvSpPr>
          <p:spPr>
            <a:xfrm>
              <a:off x="601387" y="2400914"/>
              <a:ext cx="16358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NL" b="1" dirty="0"/>
                <a:t>Thema ‘de koe’</a:t>
              </a:r>
            </a:p>
          </p:txBody>
        </p:sp>
      </p:grpSp>
      <p:pic>
        <p:nvPicPr>
          <p:cNvPr id="19" name="tractor80kmo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44785" y="110615"/>
            <a:ext cx="609600" cy="609600"/>
          </a:xfrm>
          <a:prstGeom prst="rect">
            <a:avLst/>
          </a:prstGeom>
        </p:spPr>
      </p:pic>
      <p:pic>
        <p:nvPicPr>
          <p:cNvPr id="22" name="Wat heb jij goed je best gedaa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23" name="Tekstvak 22"/>
          <p:cNvSpPr txBox="1"/>
          <p:nvPr/>
        </p:nvSpPr>
        <p:spPr>
          <a:xfrm>
            <a:off x="62753" y="6227534"/>
            <a:ext cx="38360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/>
              <a:t>©</a:t>
            </a:r>
            <a:r>
              <a:rPr lang="nl-NL" sz="1200" b="1" dirty="0"/>
              <a:t>Het is niet toegestaan om afbeeldingen uit deze</a:t>
            </a:r>
          </a:p>
          <a:p>
            <a:r>
              <a:rPr lang="nl-NL" sz="1200" b="1" dirty="0" err="1"/>
              <a:t>digibordles</a:t>
            </a:r>
            <a:r>
              <a:rPr lang="nl-NL" sz="1200" b="1" dirty="0"/>
              <a:t> voor andere materialen en sites te gebruiken.</a:t>
            </a:r>
          </a:p>
        </p:txBody>
      </p:sp>
    </p:spTree>
    <p:extLst>
      <p:ext uri="{BB962C8B-B14F-4D97-AF65-F5344CB8AC3E}">
        <p14:creationId xmlns:p14="http://schemas.microsoft.com/office/powerpoint/2010/main" val="223952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10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9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</TotalTime>
  <Words>255</Words>
  <Application>Microsoft Office PowerPoint</Application>
  <PresentationFormat>Breedbeeld</PresentationFormat>
  <Paragraphs>165</Paragraphs>
  <Slides>21</Slides>
  <Notes>0</Notes>
  <HiddenSlides>0</HiddenSlides>
  <MMClips>66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6" baseType="lpstr">
      <vt:lpstr>Arial</vt:lpstr>
      <vt:lpstr>Calibri Light</vt:lpstr>
      <vt:lpstr>Calibri</vt:lpstr>
      <vt:lpstr>ChelseaMarketPro</vt:lpstr>
      <vt:lpstr>Kantoorthema</vt:lpstr>
      <vt:lpstr>Woorden zoeken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Petra van Ginkel</dc:creator>
  <cp:lastModifiedBy>Petra van Ginkel</cp:lastModifiedBy>
  <cp:revision>86</cp:revision>
  <dcterms:created xsi:type="dcterms:W3CDTF">2016-12-15T17:05:28Z</dcterms:created>
  <dcterms:modified xsi:type="dcterms:W3CDTF">2017-01-01T19:15:58Z</dcterms:modified>
</cp:coreProperties>
</file>