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9"/>
  </p:notesMasterIdLst>
  <p:sldIdLst>
    <p:sldId id="274" r:id="rId2"/>
    <p:sldId id="275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89" r:id="rId17"/>
    <p:sldId id="290" r:id="rId1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Geometr212 BkCn BT" panose="020B0603020204020204" pitchFamily="34" charset="0"/>
      <p:regular r:id="rId24"/>
      <p:bold r:id="rId25"/>
    </p:embeddedFont>
    <p:embeddedFont>
      <p:font typeface="Calibri Light" panose="020F0302020204030204" pitchFamily="34" charset="0"/>
      <p:regular r:id="rId26"/>
      <p:italic r:id="rId2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035A"/>
    <a:srgbClr val="FE1A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0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44CE7C-88A2-4B7B-94B9-BA73C8F923C0}" type="datetimeFigureOut">
              <a:rPr lang="nl-NL" smtClean="0"/>
              <a:t>27-12-2016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72D587-9284-4A2F-BD15-A7644708C06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193413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jdelijke aanduiding voor dia-afbeelding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Tijdelijke aanduiding voor notiti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nl-NL" altLang="nl-NL"/>
          </a:p>
        </p:txBody>
      </p:sp>
      <p:sp>
        <p:nvSpPr>
          <p:cNvPr id="18436" name="Tijdelijke aanduiding voor dianumm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DA26446-481D-48B5-8A55-BAD624F8C46B}" type="slidenum">
              <a:rPr lang="nl-NL" altLang="nl-NL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nl-NL" altLang="nl-NL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32667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C7A80-BB03-43C4-A2F7-8D2B6BE87073}" type="datetimeFigureOut">
              <a:rPr lang="nl-NL" smtClean="0"/>
              <a:t>27-12-2016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EFFF2-D379-4B94-8FBA-1F21F2DC786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290556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C7A80-BB03-43C4-A2F7-8D2B6BE87073}" type="datetimeFigureOut">
              <a:rPr lang="nl-NL" smtClean="0"/>
              <a:t>27-12-2016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EFFF2-D379-4B94-8FBA-1F21F2DC786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0165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C7A80-BB03-43C4-A2F7-8D2B6BE87073}" type="datetimeFigureOut">
              <a:rPr lang="nl-NL" smtClean="0"/>
              <a:t>27-12-2016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EFFF2-D379-4B94-8FBA-1F21F2DC786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210030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C7A80-BB03-43C4-A2F7-8D2B6BE87073}" type="datetimeFigureOut">
              <a:rPr lang="nl-NL" smtClean="0"/>
              <a:t>27-12-2016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EFFF2-D379-4B94-8FBA-1F21F2DC786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394451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C7A80-BB03-43C4-A2F7-8D2B6BE87073}" type="datetimeFigureOut">
              <a:rPr lang="nl-NL" smtClean="0"/>
              <a:t>27-12-2016</a:t>
            </a:fld>
            <a:endParaRPr lang="nl-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EFFF2-D379-4B94-8FBA-1F21F2DC786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97879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C7A80-BB03-43C4-A2F7-8D2B6BE87073}" type="datetimeFigureOut">
              <a:rPr lang="nl-NL" smtClean="0"/>
              <a:t>27-12-2016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EFFF2-D379-4B94-8FBA-1F21F2DC786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553020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C7A80-BB03-43C4-A2F7-8D2B6BE87073}" type="datetimeFigureOut">
              <a:rPr lang="nl-NL" smtClean="0"/>
              <a:t>27-12-2016</a:t>
            </a:fld>
            <a:endParaRPr lang="nl-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EFFF2-D379-4B94-8FBA-1F21F2DC786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42577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C7A80-BB03-43C4-A2F7-8D2B6BE87073}" type="datetimeFigureOut">
              <a:rPr lang="nl-NL" smtClean="0"/>
              <a:t>27-12-2016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EFFF2-D379-4B94-8FBA-1F21F2DC786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496981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C7A80-BB03-43C4-A2F7-8D2B6BE87073}" type="datetimeFigureOut">
              <a:rPr lang="nl-NL" smtClean="0"/>
              <a:t>27-12-2016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EFFF2-D379-4B94-8FBA-1F21F2DC786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44231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C7A80-BB03-43C4-A2F7-8D2B6BE87073}" type="datetimeFigureOut">
              <a:rPr lang="nl-NL" smtClean="0"/>
              <a:t>27-12-2016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EFFF2-D379-4B94-8FBA-1F21F2DC786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3213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C7A80-BB03-43C4-A2F7-8D2B6BE87073}" type="datetimeFigureOut">
              <a:rPr lang="nl-NL" smtClean="0"/>
              <a:t>27-12-2016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EFFF2-D379-4B94-8FBA-1F21F2DC786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284487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6C7A80-BB03-43C4-A2F7-8D2B6BE87073}" type="datetimeFigureOut">
              <a:rPr lang="nl-NL" smtClean="0"/>
              <a:t>27-12-2016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8EFFF2-D379-4B94-8FBA-1F21F2DC786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51812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emf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emf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6.xml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6.xml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6.xml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6.xml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6.xml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6.xml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6.xml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6.xml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6.xml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6.xml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6.xml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6.xml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6.xml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emf"/><Relationship Id="rId4" Type="http://schemas.openxmlformats.org/officeDocument/2006/relationships/audio" Target="../media/audio3.wav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2389" cy="6858000"/>
          </a:xfrm>
          <a:prstGeom prst="rect">
            <a:avLst/>
          </a:prstGeom>
        </p:spPr>
      </p:pic>
      <p:pic>
        <p:nvPicPr>
          <p:cNvPr id="16391" name="Afbeelding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303338"/>
            <a:ext cx="6121400" cy="483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2" name="Afbeelding 7">
            <a:hlinkHover r:id="" action="ppaction://noaction" highlightClick="1">
              <a:snd r:embed="rId4" name="Hoeveel vlekken heeft Klara koe, tel je mee.wav"/>
            </a:hlinkHover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363" y="4821238"/>
            <a:ext cx="1384300" cy="131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8876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Afbeelding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205898" cy="690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itel 1"/>
          <p:cNvSpPr>
            <a:spLocks noGrp="1"/>
          </p:cNvSpPr>
          <p:nvPr>
            <p:ph type="title"/>
          </p:nvPr>
        </p:nvSpPr>
        <p:spPr bwMode="auto">
          <a:xfrm>
            <a:off x="8676838" y="0"/>
            <a:ext cx="376238" cy="555625"/>
          </a:xfrm>
        </p:spPr>
        <p:txBody>
          <a:bodyPr anchor="t">
            <a:normAutofit fontScale="90000"/>
          </a:bodyPr>
          <a:lstStyle/>
          <a:p>
            <a:pPr eaLnBrk="1" hangingPunct="1"/>
            <a:r>
              <a:rPr lang="nl-NL" altLang="nl-NL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4" name="Afgeronde rechthoek 3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620713" y="5468938"/>
            <a:ext cx="1287462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rgbClr val="FFFFFF"/>
                </a:solidFill>
              </a:rPr>
              <a:t>6</a:t>
            </a:r>
          </a:p>
        </p:txBody>
      </p:sp>
      <p:sp>
        <p:nvSpPr>
          <p:cNvPr id="5" name="Afgeronde rechthoek 4">
            <a:hlinkClick r:id="" action="ppaction://hlinkshowjump?jump=nextslide">
              <a:snd r:embed="rId5" name="applause.wav"/>
            </a:hlinkClick>
          </p:cNvPr>
          <p:cNvSpPr/>
          <p:nvPr/>
        </p:nvSpPr>
        <p:spPr>
          <a:xfrm>
            <a:off x="2843213" y="5468938"/>
            <a:ext cx="1335087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5</a:t>
            </a:r>
          </a:p>
        </p:txBody>
      </p:sp>
      <p:pic>
        <p:nvPicPr>
          <p:cNvPr id="3" name="Afbeelding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2144" y="277812"/>
            <a:ext cx="6429375" cy="507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Afgeronde rechthoek 3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5003800" y="5468938"/>
            <a:ext cx="1287463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1" name="Afgeronde rechthoek 3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7029450" y="5456238"/>
            <a:ext cx="1287463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898357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7" y="0"/>
            <a:ext cx="9172343" cy="690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itel 1"/>
          <p:cNvSpPr>
            <a:spLocks noGrp="1"/>
          </p:cNvSpPr>
          <p:nvPr>
            <p:ph type="title"/>
          </p:nvPr>
        </p:nvSpPr>
        <p:spPr bwMode="auto">
          <a:xfrm>
            <a:off x="8625354" y="0"/>
            <a:ext cx="407987" cy="709613"/>
          </a:xfrm>
        </p:spPr>
        <p:txBody>
          <a:bodyPr anchor="t"/>
          <a:lstStyle/>
          <a:p>
            <a:pPr eaLnBrk="1" hangingPunct="1"/>
            <a:r>
              <a:rPr lang="nl-NL" altLang="nl-NL" b="1" dirty="0">
                <a:solidFill>
                  <a:srgbClr val="FF0000"/>
                </a:solidFill>
              </a:rPr>
              <a:t>2</a:t>
            </a:r>
          </a:p>
        </p:txBody>
      </p:sp>
      <p:pic>
        <p:nvPicPr>
          <p:cNvPr id="3" name="Afbeelding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4161" y="354806"/>
            <a:ext cx="6386512" cy="504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Afgeronde rechthoek 3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684213" y="5554663"/>
            <a:ext cx="1287462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rgbClr val="FFFFFF"/>
                </a:solidFill>
              </a:rPr>
              <a:t>6</a:t>
            </a:r>
          </a:p>
        </p:txBody>
      </p:sp>
      <p:sp>
        <p:nvSpPr>
          <p:cNvPr id="10" name="Afgeronde rechthoek 4">
            <a:hlinkClick r:id="" action="ppaction://hlinkshowjump?jump=nextslide">
              <a:snd r:embed="rId5" name="applause.wav"/>
            </a:hlinkClick>
          </p:cNvPr>
          <p:cNvSpPr/>
          <p:nvPr/>
        </p:nvSpPr>
        <p:spPr>
          <a:xfrm>
            <a:off x="4919663" y="5561013"/>
            <a:ext cx="1335087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11" name="Afgeronde rechthoek 3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2820988" y="5541963"/>
            <a:ext cx="1287462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16" name="Afgeronde rechthoek 3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7092950" y="5541963"/>
            <a:ext cx="1287463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3775899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205898" cy="690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Titel 1"/>
          <p:cNvSpPr>
            <a:spLocks noGrp="1"/>
          </p:cNvSpPr>
          <p:nvPr>
            <p:ph type="title"/>
          </p:nvPr>
        </p:nvSpPr>
        <p:spPr bwMode="auto">
          <a:xfrm>
            <a:off x="8602008" y="0"/>
            <a:ext cx="407988" cy="709613"/>
          </a:xfrm>
        </p:spPr>
        <p:txBody>
          <a:bodyPr anchor="t"/>
          <a:lstStyle/>
          <a:p>
            <a:pPr eaLnBrk="1" hangingPunct="1"/>
            <a:r>
              <a:rPr lang="nl-NL" altLang="nl-NL" b="1" dirty="0">
                <a:solidFill>
                  <a:srgbClr val="FF0000"/>
                </a:solidFill>
              </a:rPr>
              <a:t>3</a:t>
            </a:r>
          </a:p>
        </p:txBody>
      </p:sp>
      <p:pic>
        <p:nvPicPr>
          <p:cNvPr id="3" name="Afbeelding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6506" y="354806"/>
            <a:ext cx="6505575" cy="513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Afgeronde rechthoek 3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782638" y="5592763"/>
            <a:ext cx="1287462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rgbClr val="FFFFFF"/>
                </a:solidFill>
              </a:rPr>
              <a:t>1</a:t>
            </a:r>
          </a:p>
        </p:txBody>
      </p:sp>
      <p:sp>
        <p:nvSpPr>
          <p:cNvPr id="10" name="Afgeronde rechthoek 4">
            <a:hlinkClick r:id="" action="ppaction://hlinkshowjump?jump=nextslide">
              <a:snd r:embed="rId5" name="applause.wav"/>
            </a:hlinkClick>
          </p:cNvPr>
          <p:cNvSpPr/>
          <p:nvPr/>
        </p:nvSpPr>
        <p:spPr>
          <a:xfrm>
            <a:off x="7094538" y="5576888"/>
            <a:ext cx="1335087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1" name="Afgeronde rechthoek 3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5027613" y="5592763"/>
            <a:ext cx="1287462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12" name="Afgeronde rechthoek 3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2973388" y="5576888"/>
            <a:ext cx="1289050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738995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6" y="0"/>
            <a:ext cx="9205899" cy="690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Titel 1"/>
          <p:cNvSpPr>
            <a:spLocks noGrp="1"/>
          </p:cNvSpPr>
          <p:nvPr>
            <p:ph type="title"/>
          </p:nvPr>
        </p:nvSpPr>
        <p:spPr bwMode="auto">
          <a:xfrm>
            <a:off x="8598614" y="8389"/>
            <a:ext cx="407987" cy="709613"/>
          </a:xfrm>
        </p:spPr>
        <p:txBody>
          <a:bodyPr anchor="t"/>
          <a:lstStyle/>
          <a:p>
            <a:pPr eaLnBrk="1" hangingPunct="1"/>
            <a:r>
              <a:rPr lang="nl-NL" altLang="nl-NL" b="1" dirty="0">
                <a:solidFill>
                  <a:srgbClr val="FF0000"/>
                </a:solidFill>
              </a:rPr>
              <a:t>4</a:t>
            </a:r>
          </a:p>
        </p:txBody>
      </p:sp>
      <p:pic>
        <p:nvPicPr>
          <p:cNvPr id="21508" name="Afbeelding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9381" y="434043"/>
            <a:ext cx="6335712" cy="500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Afgeronde rechthoek 3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755650" y="5529263"/>
            <a:ext cx="1287463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rgbClr val="FFFFFF"/>
                </a:solidFill>
              </a:rPr>
              <a:t>5</a:t>
            </a:r>
          </a:p>
        </p:txBody>
      </p:sp>
      <p:sp>
        <p:nvSpPr>
          <p:cNvPr id="16" name="Afgeronde rechthoek 4">
            <a:hlinkClick r:id="" action="ppaction://hlinkshowjump?jump=nextslide">
              <a:snd r:embed="rId5" name="applause.wav"/>
            </a:hlinkClick>
          </p:cNvPr>
          <p:cNvSpPr/>
          <p:nvPr/>
        </p:nvSpPr>
        <p:spPr>
          <a:xfrm>
            <a:off x="2978150" y="5529263"/>
            <a:ext cx="1335088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7" name="Afgeronde rechthoek 3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5187950" y="5516563"/>
            <a:ext cx="1287463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18" name="Afgeronde rechthoek 3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7164388" y="5516563"/>
            <a:ext cx="1287462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1515100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205898" cy="690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Titel 1"/>
          <p:cNvSpPr>
            <a:spLocks noGrp="1"/>
          </p:cNvSpPr>
          <p:nvPr>
            <p:ph type="title"/>
          </p:nvPr>
        </p:nvSpPr>
        <p:spPr bwMode="auto">
          <a:xfrm>
            <a:off x="8639656" y="0"/>
            <a:ext cx="334962" cy="709613"/>
          </a:xfrm>
        </p:spPr>
        <p:txBody>
          <a:bodyPr anchor="t"/>
          <a:lstStyle/>
          <a:p>
            <a:pPr eaLnBrk="1" hangingPunct="1"/>
            <a:r>
              <a:rPr lang="nl-NL" altLang="nl-NL" b="1" dirty="0">
                <a:solidFill>
                  <a:srgbClr val="FF0000"/>
                </a:solidFill>
              </a:rPr>
              <a:t>5</a:t>
            </a:r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9381" y="354806"/>
            <a:ext cx="6438900" cy="508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Afgeronde rechthoek 3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755650" y="5529263"/>
            <a:ext cx="1287463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rgbClr val="FFFFFF"/>
                </a:solidFill>
              </a:rPr>
              <a:t>0</a:t>
            </a:r>
          </a:p>
        </p:txBody>
      </p:sp>
      <p:sp>
        <p:nvSpPr>
          <p:cNvPr id="12" name="Afgeronde rechthoek 4">
            <a:hlinkClick r:id="" action="ppaction://hlinkshowjump?jump=nextslide">
              <a:snd r:embed="rId5" name="applause.wav"/>
            </a:hlinkClick>
          </p:cNvPr>
          <p:cNvSpPr/>
          <p:nvPr/>
        </p:nvSpPr>
        <p:spPr>
          <a:xfrm>
            <a:off x="5024438" y="5529263"/>
            <a:ext cx="1335087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3" name="Afgeronde rechthoek 3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2933700" y="5529263"/>
            <a:ext cx="1287463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4" name="Afgeronde rechthoek 3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7164388" y="5516563"/>
            <a:ext cx="1287462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650410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6" y="0"/>
            <a:ext cx="9214287" cy="690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Titel 1"/>
          <p:cNvSpPr>
            <a:spLocks noGrp="1"/>
          </p:cNvSpPr>
          <p:nvPr>
            <p:ph type="title"/>
          </p:nvPr>
        </p:nvSpPr>
        <p:spPr bwMode="auto">
          <a:xfrm>
            <a:off x="8600187" y="0"/>
            <a:ext cx="442912" cy="709613"/>
          </a:xfrm>
        </p:spPr>
        <p:txBody>
          <a:bodyPr anchor="t"/>
          <a:lstStyle/>
          <a:p>
            <a:pPr eaLnBrk="1" hangingPunct="1"/>
            <a:r>
              <a:rPr lang="nl-NL" altLang="nl-NL" b="1" dirty="0">
                <a:solidFill>
                  <a:srgbClr val="FF0000"/>
                </a:solidFill>
              </a:rPr>
              <a:t>6</a:t>
            </a:r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2935" y="430307"/>
            <a:ext cx="6342063" cy="500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Afgeronde rechthoek 3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798513" y="5545138"/>
            <a:ext cx="1287462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rgbClr val="FFFFFF"/>
                </a:solidFill>
              </a:rPr>
              <a:t>5</a:t>
            </a:r>
          </a:p>
        </p:txBody>
      </p:sp>
      <p:sp>
        <p:nvSpPr>
          <p:cNvPr id="12" name="Afgeronde rechthoek 4">
            <a:hlinkClick r:id="" action="ppaction://hlinkshowjump?jump=nextslide">
              <a:snd r:embed="rId5" name="applause.wav"/>
            </a:hlinkClick>
          </p:cNvPr>
          <p:cNvSpPr/>
          <p:nvPr/>
        </p:nvSpPr>
        <p:spPr>
          <a:xfrm>
            <a:off x="2967038" y="5564188"/>
            <a:ext cx="1333500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13" name="Afgeronde rechthoek 3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5181600" y="5580063"/>
            <a:ext cx="1287463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14" name="Afgeronde rechthoek 3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7186613" y="5580063"/>
            <a:ext cx="1285875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2566065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205898" cy="690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Titel 1"/>
          <p:cNvSpPr>
            <a:spLocks noGrp="1"/>
          </p:cNvSpPr>
          <p:nvPr>
            <p:ph type="title"/>
          </p:nvPr>
        </p:nvSpPr>
        <p:spPr bwMode="auto">
          <a:xfrm>
            <a:off x="8600187" y="0"/>
            <a:ext cx="407987" cy="709613"/>
          </a:xfrm>
        </p:spPr>
        <p:txBody>
          <a:bodyPr anchor="t"/>
          <a:lstStyle/>
          <a:p>
            <a:pPr eaLnBrk="1" hangingPunct="1"/>
            <a:r>
              <a:rPr lang="nl-NL" altLang="nl-NL" b="1" dirty="0">
                <a:solidFill>
                  <a:srgbClr val="FF0000"/>
                </a:solidFill>
              </a:rPr>
              <a:t>7</a:t>
            </a:r>
          </a:p>
        </p:txBody>
      </p:sp>
      <p:pic>
        <p:nvPicPr>
          <p:cNvPr id="24580" name="Afbeelding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780" y="354806"/>
            <a:ext cx="6503988" cy="513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Afgeronde rechthoek 3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755650" y="5548313"/>
            <a:ext cx="1287463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rgbClr val="FFFFFF"/>
                </a:solidFill>
              </a:rPr>
              <a:t>2</a:t>
            </a:r>
          </a:p>
        </p:txBody>
      </p:sp>
      <p:sp>
        <p:nvSpPr>
          <p:cNvPr id="12" name="Afgeronde rechthoek 4">
            <a:hlinkClick r:id="" action="ppaction://hlinkshowjump?jump=nextslide">
              <a:snd r:embed="rId5" name="applause.wav"/>
            </a:hlinkClick>
          </p:cNvPr>
          <p:cNvSpPr/>
          <p:nvPr/>
        </p:nvSpPr>
        <p:spPr>
          <a:xfrm>
            <a:off x="2978150" y="5548313"/>
            <a:ext cx="1335088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13" name="Afgeronde rechthoek 3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5138738" y="5548313"/>
            <a:ext cx="1287462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4" name="Afgeronde rechthoek 3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7164388" y="5535613"/>
            <a:ext cx="1287462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785855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6" y="0"/>
            <a:ext cx="9205899" cy="690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Titel 1"/>
          <p:cNvSpPr>
            <a:spLocks noGrp="1"/>
          </p:cNvSpPr>
          <p:nvPr>
            <p:ph type="title"/>
          </p:nvPr>
        </p:nvSpPr>
        <p:spPr bwMode="auto">
          <a:xfrm>
            <a:off x="8648045" y="0"/>
            <a:ext cx="366712" cy="709613"/>
          </a:xfrm>
        </p:spPr>
        <p:txBody>
          <a:bodyPr anchor="t"/>
          <a:lstStyle/>
          <a:p>
            <a:pPr eaLnBrk="1" hangingPunct="1"/>
            <a:r>
              <a:rPr lang="nl-NL" altLang="nl-NL" b="1" dirty="0">
                <a:solidFill>
                  <a:srgbClr val="FF0000"/>
                </a:solidFill>
              </a:rPr>
              <a:t>8</a:t>
            </a:r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9869" y="354806"/>
            <a:ext cx="6424612" cy="507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Afgeronde rechthoek 3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2917825" y="5583238"/>
            <a:ext cx="1287463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rgbClr val="FFFFFF"/>
                </a:solidFill>
              </a:rPr>
              <a:t>7</a:t>
            </a:r>
          </a:p>
        </p:txBody>
      </p:sp>
      <p:sp>
        <p:nvSpPr>
          <p:cNvPr id="12" name="Afgeronde rechthoek 4">
            <a:hlinkClick r:id="" action="ppaction://hlinkshowjump?jump=nextslide">
              <a:snd r:embed="rId5" name="applause.wav"/>
            </a:hlinkClick>
          </p:cNvPr>
          <p:cNvSpPr/>
          <p:nvPr/>
        </p:nvSpPr>
        <p:spPr>
          <a:xfrm>
            <a:off x="766763" y="5576888"/>
            <a:ext cx="1335087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13" name="Afgeronde rechthoek 3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5245100" y="5583238"/>
            <a:ext cx="1287463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14" name="Afgeronde rechthoek 3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7270750" y="5570538"/>
            <a:ext cx="1287463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3365214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222676" cy="690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Titel 1"/>
          <p:cNvSpPr>
            <a:spLocks noGrp="1"/>
          </p:cNvSpPr>
          <p:nvPr>
            <p:ph type="title"/>
          </p:nvPr>
        </p:nvSpPr>
        <p:spPr bwMode="auto">
          <a:xfrm>
            <a:off x="8665726" y="0"/>
            <a:ext cx="407987" cy="709613"/>
          </a:xfrm>
        </p:spPr>
        <p:txBody>
          <a:bodyPr anchor="t"/>
          <a:lstStyle/>
          <a:p>
            <a:pPr eaLnBrk="1" hangingPunct="1"/>
            <a:r>
              <a:rPr lang="nl-NL" altLang="nl-NL" b="1" dirty="0">
                <a:solidFill>
                  <a:srgbClr val="FF0000"/>
                </a:solidFill>
              </a:rPr>
              <a:t>9</a:t>
            </a:r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0801" y="165100"/>
            <a:ext cx="6745287" cy="532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Afgeronde rechthoek 3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855663" y="5489575"/>
            <a:ext cx="1287462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rgbClr val="FFFFFF"/>
                </a:solidFill>
              </a:rPr>
              <a:t>1</a:t>
            </a:r>
          </a:p>
        </p:txBody>
      </p:sp>
      <p:sp>
        <p:nvSpPr>
          <p:cNvPr id="12" name="Afgeronde rechthoek 4">
            <a:hlinkClick r:id="" action="ppaction://hlinkshowjump?jump=nextslide">
              <a:snd r:embed="rId5" name="applause.wav"/>
            </a:hlinkClick>
          </p:cNvPr>
          <p:cNvSpPr/>
          <p:nvPr/>
        </p:nvSpPr>
        <p:spPr>
          <a:xfrm>
            <a:off x="7399338" y="5489575"/>
            <a:ext cx="1333500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0</a:t>
            </a:r>
          </a:p>
        </p:txBody>
      </p:sp>
      <p:sp>
        <p:nvSpPr>
          <p:cNvPr id="13" name="Afgeronde rechthoek 3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3060700" y="5518150"/>
            <a:ext cx="1287463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14" name="Afgeronde rechthoek 3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5292725" y="5518150"/>
            <a:ext cx="1285875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327055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6" y="0"/>
            <a:ext cx="9214288" cy="690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Titel 1"/>
          <p:cNvSpPr>
            <a:spLocks noGrp="1"/>
          </p:cNvSpPr>
          <p:nvPr>
            <p:ph type="title"/>
          </p:nvPr>
        </p:nvSpPr>
        <p:spPr bwMode="auto">
          <a:xfrm>
            <a:off x="8413750" y="0"/>
            <a:ext cx="695325" cy="709613"/>
          </a:xfrm>
        </p:spPr>
        <p:txBody>
          <a:bodyPr anchor="t">
            <a:normAutofit fontScale="90000"/>
          </a:bodyPr>
          <a:lstStyle/>
          <a:p>
            <a:pPr eaLnBrk="1" hangingPunct="1"/>
            <a:r>
              <a:rPr lang="nl-NL" altLang="nl-NL" b="1">
                <a:solidFill>
                  <a:srgbClr val="FF0000"/>
                </a:solidFill>
              </a:rPr>
              <a:t>10</a:t>
            </a:r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1497" y="354806"/>
            <a:ext cx="6553200" cy="517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Afgeronde rechthoek 3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706438" y="5559425"/>
            <a:ext cx="1287462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rgbClr val="FFFFFF"/>
                </a:solidFill>
              </a:rPr>
              <a:t>10</a:t>
            </a:r>
          </a:p>
        </p:txBody>
      </p:sp>
      <p:sp>
        <p:nvSpPr>
          <p:cNvPr id="12" name="Afgeronde rechthoek 4">
            <a:hlinkClick r:id="" action="ppaction://hlinkshowjump?jump=nextslide">
              <a:snd r:embed="rId5" name="applause.wav"/>
            </a:hlinkClick>
          </p:cNvPr>
          <p:cNvSpPr/>
          <p:nvPr/>
        </p:nvSpPr>
        <p:spPr>
          <a:xfrm>
            <a:off x="2928938" y="5559425"/>
            <a:ext cx="1335087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11</a:t>
            </a:r>
          </a:p>
        </p:txBody>
      </p:sp>
      <p:sp>
        <p:nvSpPr>
          <p:cNvPr id="13" name="Afgeronde rechthoek 3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5089525" y="5559425"/>
            <a:ext cx="1287463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9</a:t>
            </a:r>
          </a:p>
        </p:txBody>
      </p:sp>
      <p:sp>
        <p:nvSpPr>
          <p:cNvPr id="14" name="Afgeronde rechthoek 3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7115175" y="5546725"/>
            <a:ext cx="1287463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123426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205898" cy="690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Titel 1"/>
          <p:cNvSpPr>
            <a:spLocks noGrp="1"/>
          </p:cNvSpPr>
          <p:nvPr>
            <p:ph type="title"/>
          </p:nvPr>
        </p:nvSpPr>
        <p:spPr bwMode="auto">
          <a:xfrm>
            <a:off x="8380602" y="0"/>
            <a:ext cx="737998" cy="620713"/>
          </a:xfrm>
        </p:spPr>
        <p:txBody>
          <a:bodyPr anchor="t">
            <a:normAutofit fontScale="90000"/>
          </a:bodyPr>
          <a:lstStyle/>
          <a:p>
            <a:pPr eaLnBrk="1" hangingPunct="1"/>
            <a:r>
              <a:rPr lang="nl-NL" altLang="nl-NL" b="1" dirty="0">
                <a:solidFill>
                  <a:srgbClr val="FF0000"/>
                </a:solidFill>
              </a:rPr>
              <a:t>11</a:t>
            </a:r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5160" y="450354"/>
            <a:ext cx="6367462" cy="5027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Afgeronde rechthoek 3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763588" y="5573713"/>
            <a:ext cx="1287462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rgbClr val="FFFFFF"/>
                </a:solidFill>
              </a:rPr>
              <a:t>10</a:t>
            </a:r>
          </a:p>
        </p:txBody>
      </p:sp>
      <p:sp>
        <p:nvSpPr>
          <p:cNvPr id="12" name="Afgeronde rechthoek 4">
            <a:hlinkClick r:id="" action="ppaction://hlinkshowjump?jump=nextslide">
              <a:snd r:embed="rId5" name="applause.wav"/>
            </a:hlinkClick>
          </p:cNvPr>
          <p:cNvSpPr/>
          <p:nvPr/>
        </p:nvSpPr>
        <p:spPr>
          <a:xfrm>
            <a:off x="7312025" y="5573713"/>
            <a:ext cx="1335088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9</a:t>
            </a:r>
          </a:p>
        </p:txBody>
      </p:sp>
      <p:sp>
        <p:nvSpPr>
          <p:cNvPr id="13" name="Afgeronde rechthoek 3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5146675" y="5573713"/>
            <a:ext cx="1287463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14" name="Afgeronde rechthoek 3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2928938" y="5567363"/>
            <a:ext cx="1287462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159839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6" y="0"/>
            <a:ext cx="9214287" cy="690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Titel 1"/>
          <p:cNvSpPr>
            <a:spLocks noGrp="1"/>
          </p:cNvSpPr>
          <p:nvPr>
            <p:ph type="title"/>
          </p:nvPr>
        </p:nvSpPr>
        <p:spPr bwMode="auto">
          <a:xfrm>
            <a:off x="8445500" y="0"/>
            <a:ext cx="695325" cy="709613"/>
          </a:xfrm>
        </p:spPr>
        <p:txBody>
          <a:bodyPr anchor="t">
            <a:normAutofit fontScale="90000"/>
          </a:bodyPr>
          <a:lstStyle/>
          <a:p>
            <a:pPr eaLnBrk="1" hangingPunct="1"/>
            <a:r>
              <a:rPr lang="nl-NL" altLang="nl-NL" b="1">
                <a:solidFill>
                  <a:srgbClr val="FF0000"/>
                </a:solidFill>
              </a:rPr>
              <a:t>12</a:t>
            </a:r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2244" y="354806"/>
            <a:ext cx="6505575" cy="513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Afgeronde rechthoek 3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2925763" y="5543550"/>
            <a:ext cx="1287462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rgbClr val="FFFFFF"/>
                </a:solidFill>
              </a:rPr>
              <a:t>15</a:t>
            </a:r>
          </a:p>
        </p:txBody>
      </p:sp>
      <p:sp>
        <p:nvSpPr>
          <p:cNvPr id="12" name="Afgeronde rechthoek 4">
            <a:hlinkClick r:id="" action="ppaction://hlinkshowjump?jump=nextslide">
              <a:snd r:embed="rId5" name="applause.wav"/>
            </a:hlinkClick>
          </p:cNvPr>
          <p:cNvSpPr/>
          <p:nvPr/>
        </p:nvSpPr>
        <p:spPr>
          <a:xfrm>
            <a:off x="774700" y="5541963"/>
            <a:ext cx="1335088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14</a:t>
            </a:r>
          </a:p>
        </p:txBody>
      </p:sp>
      <p:sp>
        <p:nvSpPr>
          <p:cNvPr id="13" name="Afgeronde rechthoek 3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5116513" y="5519738"/>
            <a:ext cx="1287462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13</a:t>
            </a:r>
          </a:p>
        </p:txBody>
      </p:sp>
      <p:sp>
        <p:nvSpPr>
          <p:cNvPr id="14" name="Afgeronde rechthoek 3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7142163" y="5507038"/>
            <a:ext cx="1287462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15</a:t>
            </a:r>
          </a:p>
        </p:txBody>
      </p:sp>
    </p:spTree>
    <p:extLst>
      <p:ext uri="{BB962C8B-B14F-4D97-AF65-F5344CB8AC3E}">
        <p14:creationId xmlns:p14="http://schemas.microsoft.com/office/powerpoint/2010/main" val="3869227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205898" cy="690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Titel 1"/>
          <p:cNvSpPr>
            <a:spLocks noGrp="1"/>
          </p:cNvSpPr>
          <p:nvPr>
            <p:ph type="title"/>
          </p:nvPr>
        </p:nvSpPr>
        <p:spPr bwMode="auto">
          <a:xfrm>
            <a:off x="8412163" y="0"/>
            <a:ext cx="695325" cy="709613"/>
          </a:xfrm>
        </p:spPr>
        <p:txBody>
          <a:bodyPr anchor="t">
            <a:normAutofit fontScale="90000"/>
          </a:bodyPr>
          <a:lstStyle/>
          <a:p>
            <a:pPr eaLnBrk="1" hangingPunct="1"/>
            <a:r>
              <a:rPr lang="nl-NL" altLang="nl-NL" b="1">
                <a:solidFill>
                  <a:srgbClr val="FF0000"/>
                </a:solidFill>
              </a:rPr>
              <a:t>13</a:t>
            </a:r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5881" y="174611"/>
            <a:ext cx="6673850" cy="526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Afgeronde rechthoek 3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692150" y="5499100"/>
            <a:ext cx="1287463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rgbClr val="FFFFFF"/>
                </a:solidFill>
              </a:rPr>
              <a:t>13</a:t>
            </a:r>
          </a:p>
        </p:txBody>
      </p:sp>
      <p:sp>
        <p:nvSpPr>
          <p:cNvPr id="12" name="Afgeronde rechthoek 4">
            <a:hlinkClick r:id="" action="ppaction://hlinkshowjump?jump=nextslide">
              <a:snd r:embed="rId5" name="applause.wav"/>
            </a:hlinkClick>
          </p:cNvPr>
          <p:cNvSpPr/>
          <p:nvPr/>
        </p:nvSpPr>
        <p:spPr>
          <a:xfrm>
            <a:off x="2916238" y="5499100"/>
            <a:ext cx="1333500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15</a:t>
            </a:r>
          </a:p>
        </p:txBody>
      </p:sp>
      <p:sp>
        <p:nvSpPr>
          <p:cNvPr id="13" name="Afgeronde rechthoek 3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5075238" y="5499100"/>
            <a:ext cx="1287462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14</a:t>
            </a:r>
          </a:p>
        </p:txBody>
      </p:sp>
      <p:sp>
        <p:nvSpPr>
          <p:cNvPr id="14" name="Afgeronde rechthoek 3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7188200" y="5499100"/>
            <a:ext cx="1285875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4266360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205898" cy="690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Titel 1"/>
          <p:cNvSpPr>
            <a:spLocks noGrp="1"/>
          </p:cNvSpPr>
          <p:nvPr>
            <p:ph type="title"/>
          </p:nvPr>
        </p:nvSpPr>
        <p:spPr bwMode="auto">
          <a:xfrm>
            <a:off x="8445500" y="0"/>
            <a:ext cx="695325" cy="709613"/>
          </a:xfrm>
        </p:spPr>
        <p:txBody>
          <a:bodyPr anchor="t">
            <a:normAutofit fontScale="90000"/>
          </a:bodyPr>
          <a:lstStyle/>
          <a:p>
            <a:pPr eaLnBrk="1" hangingPunct="1"/>
            <a:r>
              <a:rPr lang="nl-NL" altLang="nl-NL" b="1">
                <a:solidFill>
                  <a:srgbClr val="FF0000"/>
                </a:solidFill>
              </a:rPr>
              <a:t>14</a:t>
            </a:r>
          </a:p>
        </p:txBody>
      </p:sp>
      <p:pic>
        <p:nvPicPr>
          <p:cNvPr id="3" name="Afbeelding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7170" y="277084"/>
            <a:ext cx="6575425" cy="518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Afgeronde rechthoek 3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827088" y="5554663"/>
            <a:ext cx="1287462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rgbClr val="FFFFFF"/>
                </a:solidFill>
              </a:rPr>
              <a:t>11</a:t>
            </a:r>
          </a:p>
        </p:txBody>
      </p:sp>
      <p:sp>
        <p:nvSpPr>
          <p:cNvPr id="13" name="Afgeronde rechthoek 4">
            <a:hlinkClick r:id="" action="ppaction://hlinkshowjump?jump=nextslide">
              <a:snd r:embed="rId5" name="applause.wav"/>
            </a:hlinkClick>
          </p:cNvPr>
          <p:cNvSpPr/>
          <p:nvPr/>
        </p:nvSpPr>
        <p:spPr>
          <a:xfrm>
            <a:off x="3049588" y="5554663"/>
            <a:ext cx="1335087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10</a:t>
            </a:r>
          </a:p>
        </p:txBody>
      </p:sp>
      <p:sp>
        <p:nvSpPr>
          <p:cNvPr id="14" name="Afgeronde rechthoek 3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5210175" y="5554663"/>
            <a:ext cx="1287463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9</a:t>
            </a:r>
          </a:p>
        </p:txBody>
      </p:sp>
      <p:sp>
        <p:nvSpPr>
          <p:cNvPr id="15" name="Afgeronde rechthoek 3">
            <a:hlinkClick r:id="" action="ppaction://noaction">
              <a:snd r:embed="rId4" name="helaas, dit is mis.wav"/>
            </a:hlinkClick>
          </p:cNvPr>
          <p:cNvSpPr/>
          <p:nvPr/>
        </p:nvSpPr>
        <p:spPr>
          <a:xfrm>
            <a:off x="7235825" y="5541963"/>
            <a:ext cx="1287463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3377739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6" y="0"/>
            <a:ext cx="9214287" cy="690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Titel 1"/>
          <p:cNvSpPr>
            <a:spLocks noGrp="1"/>
          </p:cNvSpPr>
          <p:nvPr>
            <p:ph type="title"/>
          </p:nvPr>
        </p:nvSpPr>
        <p:spPr bwMode="auto">
          <a:xfrm>
            <a:off x="8316913" y="115888"/>
            <a:ext cx="695325" cy="711200"/>
          </a:xfrm>
        </p:spPr>
        <p:txBody>
          <a:bodyPr anchor="t">
            <a:normAutofit fontScale="90000"/>
          </a:bodyPr>
          <a:lstStyle/>
          <a:p>
            <a:pPr eaLnBrk="1" hangingPunct="1"/>
            <a:r>
              <a:rPr lang="nl-NL" altLang="nl-NL" b="1">
                <a:solidFill>
                  <a:srgbClr val="FF0000"/>
                </a:solidFill>
              </a:rPr>
              <a:t>15</a:t>
            </a:r>
          </a:p>
        </p:txBody>
      </p:sp>
      <p:sp>
        <p:nvSpPr>
          <p:cNvPr id="11" name="Afgeronde rechthoek 3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2798763" y="5568950"/>
            <a:ext cx="1289050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rgbClr val="FFFFFF"/>
                </a:solidFill>
              </a:rPr>
              <a:t>9</a:t>
            </a:r>
          </a:p>
        </p:txBody>
      </p:sp>
      <p:sp>
        <p:nvSpPr>
          <p:cNvPr id="12" name="Afgeronde rechthoek 4">
            <a:hlinkClick r:id="" action="ppaction://hlinkshowjump?jump=nextslide">
              <a:snd r:embed="rId4" name="applause.wav"/>
            </a:hlinkClick>
          </p:cNvPr>
          <p:cNvSpPr/>
          <p:nvPr/>
        </p:nvSpPr>
        <p:spPr>
          <a:xfrm>
            <a:off x="7327900" y="5559425"/>
            <a:ext cx="1333500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11</a:t>
            </a:r>
          </a:p>
        </p:txBody>
      </p:sp>
      <p:sp>
        <p:nvSpPr>
          <p:cNvPr id="13" name="Afgeronde rechthoek 3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5167313" y="5559425"/>
            <a:ext cx="1287462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14" name="Afgeronde rechthoek 3">
            <a:hlinkClick r:id="" action="ppaction://noaction">
              <a:snd r:embed="rId3" name="helaas, dit is mis.wav"/>
            </a:hlinkClick>
          </p:cNvPr>
          <p:cNvSpPr/>
          <p:nvPr/>
        </p:nvSpPr>
        <p:spPr>
          <a:xfrm>
            <a:off x="738188" y="5559425"/>
            <a:ext cx="1285875" cy="1079500"/>
          </a:xfrm>
          <a:prstGeom prst="roundRect">
            <a:avLst/>
          </a:prstGeom>
          <a:solidFill>
            <a:srgbClr val="E7035A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1"/>
                </a:solidFill>
              </a:rPr>
              <a:t>10</a:t>
            </a:r>
          </a:p>
        </p:txBody>
      </p:sp>
      <p:pic>
        <p:nvPicPr>
          <p:cNvPr id="3" name="Afbeelding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125" y="369407"/>
            <a:ext cx="6489700" cy="512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0744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44000" cy="690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Titel 1"/>
          <p:cNvSpPr>
            <a:spLocks noGrp="1"/>
          </p:cNvSpPr>
          <p:nvPr>
            <p:ph type="ctrTitle"/>
          </p:nvPr>
        </p:nvSpPr>
        <p:spPr bwMode="auto">
          <a:xfrm>
            <a:off x="3440557" y="1188586"/>
            <a:ext cx="1995487" cy="2551113"/>
          </a:xfrm>
        </p:spPr>
        <p:txBody>
          <a:bodyPr anchor="t"/>
          <a:lstStyle/>
          <a:p>
            <a:pPr eaLnBrk="1" hangingPunct="1"/>
            <a:r>
              <a:rPr lang="nl-NL" altLang="nl-NL" b="1" dirty="0">
                <a:solidFill>
                  <a:srgbClr val="FF0000"/>
                </a:solidFill>
              </a:rPr>
              <a:t>Einde</a:t>
            </a:r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934" y="242093"/>
            <a:ext cx="8347075" cy="641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7" name="Afbeelding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0099" y="4819650"/>
            <a:ext cx="1933575" cy="193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8" name="Rechthoek 2"/>
          <p:cNvSpPr>
            <a:spLocks noChangeArrowheads="1"/>
          </p:cNvSpPr>
          <p:nvPr/>
        </p:nvSpPr>
        <p:spPr bwMode="auto">
          <a:xfrm>
            <a:off x="33338" y="6532563"/>
            <a:ext cx="38941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/>
            <a:r>
              <a:rPr lang="nl-NL" altLang="nl-NL" b="1">
                <a:latin typeface="Geometr212 BkCn BT" panose="020B0603020204020204" pitchFamily="34" charset="0"/>
                <a:cs typeface="Arial" panose="020B0604020202020204" pitchFamily="34" charset="0"/>
              </a:rPr>
              <a:t>© </a:t>
            </a:r>
            <a:r>
              <a:rPr lang="fr-FR" altLang="nl-NL" b="1">
                <a:latin typeface="Geometr212 BkCn BT" panose="020B0603020204020204" pitchFamily="34" charset="0"/>
                <a:cs typeface="Arial" panose="020B0604020202020204" pitchFamily="34" charset="0"/>
              </a:rPr>
              <a:t>Petra van Ginkel, kleuteridee.nl</a:t>
            </a:r>
          </a:p>
        </p:txBody>
      </p:sp>
    </p:spTree>
    <p:extLst>
      <p:ext uri="{BB962C8B-B14F-4D97-AF65-F5344CB8AC3E}">
        <p14:creationId xmlns:p14="http://schemas.microsoft.com/office/powerpoint/2010/main" val="2496253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Kantoorthema">
  <a:themeElements>
    <a:clrScheme name="Kantoorth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th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th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</TotalTime>
  <Words>85</Words>
  <Application>Microsoft Office PowerPoint</Application>
  <PresentationFormat>Diavoorstelling (4:3)</PresentationFormat>
  <Paragraphs>78</Paragraphs>
  <Slides>17</Slides>
  <Notes>1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17</vt:i4>
      </vt:variant>
    </vt:vector>
  </HeadingPairs>
  <TitlesOfParts>
    <vt:vector size="22" baseType="lpstr">
      <vt:lpstr>Calibri</vt:lpstr>
      <vt:lpstr>Geometr212 BkCn BT</vt:lpstr>
      <vt:lpstr>Arial</vt:lpstr>
      <vt:lpstr>Calibri Light</vt:lpstr>
      <vt:lpstr>Kantoorthema</vt:lpstr>
      <vt:lpstr>PowerPoint-presentatie</vt:lpstr>
      <vt:lpstr>1</vt:lpstr>
      <vt:lpstr>2</vt:lpstr>
      <vt:lpstr>3</vt:lpstr>
      <vt:lpstr>4</vt:lpstr>
      <vt:lpstr>5</vt:lpstr>
      <vt:lpstr>6</vt:lpstr>
      <vt:lpstr>7</vt:lpstr>
      <vt:lpstr>8</vt:lpstr>
      <vt:lpstr>9</vt:lpstr>
      <vt:lpstr>10</vt:lpstr>
      <vt:lpstr>11</vt:lpstr>
      <vt:lpstr>12</vt:lpstr>
      <vt:lpstr>13</vt:lpstr>
      <vt:lpstr>14</vt:lpstr>
      <vt:lpstr>15</vt:lpstr>
      <vt:lpstr>Einde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Petra van Ginkel</dc:creator>
  <cp:lastModifiedBy>Petra van Ginkel</cp:lastModifiedBy>
  <cp:revision>4</cp:revision>
  <dcterms:created xsi:type="dcterms:W3CDTF">2016-12-27T08:37:18Z</dcterms:created>
  <dcterms:modified xsi:type="dcterms:W3CDTF">2016-12-27T09:10:35Z</dcterms:modified>
</cp:coreProperties>
</file>