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BCB7F7"/>
    <a:srgbClr val="948D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29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0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de ondertitelstijl van het model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5B29E-BAD1-4654-8CBE-EA316E91581E}" type="datetimeFigureOut">
              <a:rPr lang="nl-NL" smtClean="0"/>
              <a:t>13-12-2016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51DD0-2D3E-4179-8713-E6BAD7721129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67568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5B29E-BAD1-4654-8CBE-EA316E91581E}" type="datetimeFigureOut">
              <a:rPr lang="nl-NL" smtClean="0"/>
              <a:t>13-12-2016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51DD0-2D3E-4179-8713-E6BAD7721129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85112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5B29E-BAD1-4654-8CBE-EA316E91581E}" type="datetimeFigureOut">
              <a:rPr lang="nl-NL" smtClean="0"/>
              <a:t>13-12-2016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51DD0-2D3E-4179-8713-E6BAD7721129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2072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5B29E-BAD1-4654-8CBE-EA316E91581E}" type="datetimeFigureOut">
              <a:rPr lang="nl-NL" smtClean="0"/>
              <a:t>13-12-2016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51DD0-2D3E-4179-8713-E6BAD7721129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291002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5B29E-BAD1-4654-8CBE-EA316E91581E}" type="datetimeFigureOut">
              <a:rPr lang="nl-NL" smtClean="0"/>
              <a:t>13-12-2016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51DD0-2D3E-4179-8713-E6BAD7721129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15101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5B29E-BAD1-4654-8CBE-EA316E91581E}" type="datetimeFigureOut">
              <a:rPr lang="nl-NL" smtClean="0"/>
              <a:t>13-12-2016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51DD0-2D3E-4179-8713-E6BAD7721129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3746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5B29E-BAD1-4654-8CBE-EA316E91581E}" type="datetimeFigureOut">
              <a:rPr lang="nl-NL" smtClean="0"/>
              <a:t>13-12-2016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51DD0-2D3E-4179-8713-E6BAD7721129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869048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5B29E-BAD1-4654-8CBE-EA316E91581E}" type="datetimeFigureOut">
              <a:rPr lang="nl-NL" smtClean="0"/>
              <a:t>13-12-2016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51DD0-2D3E-4179-8713-E6BAD7721129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156589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5B29E-BAD1-4654-8CBE-EA316E91581E}" type="datetimeFigureOut">
              <a:rPr lang="nl-NL" smtClean="0"/>
              <a:t>13-12-2016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51DD0-2D3E-4179-8713-E6BAD7721129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089913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5B29E-BAD1-4654-8CBE-EA316E91581E}" type="datetimeFigureOut">
              <a:rPr lang="nl-NL" smtClean="0"/>
              <a:t>13-12-2016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51DD0-2D3E-4179-8713-E6BAD7721129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53120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5B29E-BAD1-4654-8CBE-EA316E91581E}" type="datetimeFigureOut">
              <a:rPr lang="nl-NL" smtClean="0"/>
              <a:t>13-12-2016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51DD0-2D3E-4179-8713-E6BAD7721129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75830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25B29E-BAD1-4654-8CBE-EA316E91581E}" type="datetimeFigureOut">
              <a:rPr lang="nl-NL" smtClean="0"/>
              <a:t>13-12-2016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951DD0-2D3E-4179-8713-E6BAD7721129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91549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emf"/><Relationship Id="rId5" Type="http://schemas.openxmlformats.org/officeDocument/2006/relationships/image" Target="../media/image2.emf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6.emf"/><Relationship Id="rId4" Type="http://schemas.openxmlformats.org/officeDocument/2006/relationships/audio" Target="../media/audio4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6.emf"/><Relationship Id="rId4" Type="http://schemas.openxmlformats.org/officeDocument/2006/relationships/audio" Target="../media/audio4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emf"/><Relationship Id="rId5" Type="http://schemas.openxmlformats.org/officeDocument/2006/relationships/image" Target="../media/image6.emf"/><Relationship Id="rId4" Type="http://schemas.openxmlformats.org/officeDocument/2006/relationships/audio" Target="../media/audio4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emf"/><Relationship Id="rId5" Type="http://schemas.openxmlformats.org/officeDocument/2006/relationships/image" Target="../media/image6.emf"/><Relationship Id="rId4" Type="http://schemas.openxmlformats.org/officeDocument/2006/relationships/audio" Target="../media/audio4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emf"/><Relationship Id="rId5" Type="http://schemas.openxmlformats.org/officeDocument/2006/relationships/image" Target="../media/image6.emf"/><Relationship Id="rId4" Type="http://schemas.openxmlformats.org/officeDocument/2006/relationships/audio" Target="../media/audio4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emf"/><Relationship Id="rId5" Type="http://schemas.openxmlformats.org/officeDocument/2006/relationships/image" Target="../media/image6.emf"/><Relationship Id="rId4" Type="http://schemas.openxmlformats.org/officeDocument/2006/relationships/audio" Target="../media/audio4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emf"/><Relationship Id="rId5" Type="http://schemas.openxmlformats.org/officeDocument/2006/relationships/image" Target="../media/image6.emf"/><Relationship Id="rId4" Type="http://schemas.openxmlformats.org/officeDocument/2006/relationships/audio" Target="../media/audio4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emf"/><Relationship Id="rId5" Type="http://schemas.openxmlformats.org/officeDocument/2006/relationships/image" Target="../media/image6.emf"/><Relationship Id="rId4" Type="http://schemas.openxmlformats.org/officeDocument/2006/relationships/audio" Target="../media/audio4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emf"/><Relationship Id="rId5" Type="http://schemas.openxmlformats.org/officeDocument/2006/relationships/image" Target="../media/image6.emf"/><Relationship Id="rId4" Type="http://schemas.openxmlformats.org/officeDocument/2006/relationships/audio" Target="../media/audio4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emf"/><Relationship Id="rId5" Type="http://schemas.openxmlformats.org/officeDocument/2006/relationships/image" Target="../media/image6.emf"/><Relationship Id="rId4" Type="http://schemas.openxmlformats.org/officeDocument/2006/relationships/audio" Target="../media/audio4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emf"/><Relationship Id="rId5" Type="http://schemas.openxmlformats.org/officeDocument/2006/relationships/image" Target="../media/image6.emf"/><Relationship Id="rId4" Type="http://schemas.openxmlformats.org/officeDocument/2006/relationships/audio" Target="../media/audio4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emf"/><Relationship Id="rId5" Type="http://schemas.openxmlformats.org/officeDocument/2006/relationships/image" Target="../media/image6.emf"/><Relationship Id="rId4" Type="http://schemas.openxmlformats.org/officeDocument/2006/relationships/audio" Target="../media/audio4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emf"/><Relationship Id="rId5" Type="http://schemas.openxmlformats.org/officeDocument/2006/relationships/image" Target="../media/image6.emf"/><Relationship Id="rId4" Type="http://schemas.openxmlformats.org/officeDocument/2006/relationships/audio" Target="../media/audio4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emf"/><Relationship Id="rId5" Type="http://schemas.openxmlformats.org/officeDocument/2006/relationships/image" Target="../media/image6.emf"/><Relationship Id="rId4" Type="http://schemas.openxmlformats.org/officeDocument/2006/relationships/audio" Target="../media/audio4.wa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emf"/><Relationship Id="rId5" Type="http://schemas.openxmlformats.org/officeDocument/2006/relationships/image" Target="../media/image6.emf"/><Relationship Id="rId4" Type="http://schemas.openxmlformats.org/officeDocument/2006/relationships/audio" Target="../media/audio4.wav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emf"/><Relationship Id="rId5" Type="http://schemas.openxmlformats.org/officeDocument/2006/relationships/image" Target="../media/image6.emf"/><Relationship Id="rId4" Type="http://schemas.openxmlformats.org/officeDocument/2006/relationships/audio" Target="../media/audio4.wav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emf"/><Relationship Id="rId5" Type="http://schemas.openxmlformats.org/officeDocument/2006/relationships/image" Target="../media/image6.emf"/><Relationship Id="rId4" Type="http://schemas.openxmlformats.org/officeDocument/2006/relationships/audio" Target="../media/audio4.wav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emf"/><Relationship Id="rId5" Type="http://schemas.openxmlformats.org/officeDocument/2006/relationships/image" Target="../media/image6.emf"/><Relationship Id="rId4" Type="http://schemas.openxmlformats.org/officeDocument/2006/relationships/audio" Target="../media/audio4.wav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emf"/><Relationship Id="rId5" Type="http://schemas.openxmlformats.org/officeDocument/2006/relationships/image" Target="../media/image6.emf"/><Relationship Id="rId4" Type="http://schemas.openxmlformats.org/officeDocument/2006/relationships/audio" Target="../media/audio4.wav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emf"/><Relationship Id="rId5" Type="http://schemas.openxmlformats.org/officeDocument/2006/relationships/image" Target="../media/image6.emf"/><Relationship Id="rId4" Type="http://schemas.openxmlformats.org/officeDocument/2006/relationships/audio" Target="../media/audio4.wav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emf"/><Relationship Id="rId5" Type="http://schemas.openxmlformats.org/officeDocument/2006/relationships/image" Target="../media/image6.emf"/><Relationship Id="rId4" Type="http://schemas.openxmlformats.org/officeDocument/2006/relationships/audio" Target="../media/audio4.wav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emf"/><Relationship Id="rId5" Type="http://schemas.openxmlformats.org/officeDocument/2006/relationships/image" Target="../media/image6.emf"/><Relationship Id="rId4" Type="http://schemas.openxmlformats.org/officeDocument/2006/relationships/audio" Target="../media/audio4.wav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emf"/><Relationship Id="rId5" Type="http://schemas.openxmlformats.org/officeDocument/2006/relationships/image" Target="../media/image6.emf"/><Relationship Id="rId4" Type="http://schemas.openxmlformats.org/officeDocument/2006/relationships/audio" Target="../media/audio4.wav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35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hlinkClick r:id="" action="ppaction://noaction">
              <a:snd r:embed="rId2" name="koe_10.wav"/>
            </a:hlinkClick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3000672" cy="6977648"/>
          </a:xfrm>
          <a:prstGeom prst="rect">
            <a:avLst/>
          </a:prstGeom>
        </p:spPr>
      </p:pic>
      <p:sp>
        <p:nvSpPr>
          <p:cNvPr id="6" name="Rechthoek 5"/>
          <p:cNvSpPr/>
          <p:nvPr/>
        </p:nvSpPr>
        <p:spPr>
          <a:xfrm>
            <a:off x="2416322" y="226258"/>
            <a:ext cx="710322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4000" b="1" dirty="0">
                <a:solidFill>
                  <a:srgbClr val="FF0066"/>
                </a:solidFill>
                <a:latin typeface="Segoe Print" panose="02000600000000000000" pitchFamily="2" charset="0"/>
              </a:rPr>
              <a:t>Tel de koeien van boer Bas</a:t>
            </a:r>
          </a:p>
        </p:txBody>
      </p:sp>
      <p:sp>
        <p:nvSpPr>
          <p:cNvPr id="7" name="Rechthoek 6"/>
          <p:cNvSpPr/>
          <p:nvPr/>
        </p:nvSpPr>
        <p:spPr>
          <a:xfrm>
            <a:off x="2521362" y="837236"/>
            <a:ext cx="332687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b="1" dirty="0" err="1"/>
              <a:t>Digibordles</a:t>
            </a:r>
            <a:r>
              <a:rPr lang="nl-NL" b="1" dirty="0"/>
              <a:t> rekenen met kleuters</a:t>
            </a:r>
          </a:p>
          <a:p>
            <a:r>
              <a:rPr lang="nl-NL" b="1" dirty="0"/>
              <a:t>optellen tot 10</a:t>
            </a:r>
          </a:p>
        </p:txBody>
      </p:sp>
      <p:sp>
        <p:nvSpPr>
          <p:cNvPr id="8" name="Rechthoek 7"/>
          <p:cNvSpPr/>
          <p:nvPr/>
        </p:nvSpPr>
        <p:spPr>
          <a:xfrm>
            <a:off x="7281644" y="6233020"/>
            <a:ext cx="42196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b="1" dirty="0">
                <a:latin typeface="Segoe Print" panose="02000600000000000000" pitchFamily="2" charset="0"/>
              </a:rPr>
              <a:t>© Petra van Ginkel, kleuteridee.nl</a:t>
            </a:r>
          </a:p>
        </p:txBody>
      </p:sp>
      <p:pic>
        <p:nvPicPr>
          <p:cNvPr id="9" name="Afbeelding 8">
            <a:hlinkHover r:id="" action="ppaction://hlinkshowjump?jump=nextslide" highlightClick="1">
              <a:snd r:embed="rId4" name="Tel de koeien in hat land van boer Bas.wav"/>
            </a:hlinkHover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38999" y="4621973"/>
            <a:ext cx="1421933" cy="1500288"/>
          </a:xfrm>
          <a:prstGeom prst="rect">
            <a:avLst/>
          </a:prstGeom>
        </p:spPr>
      </p:pic>
      <p:pic>
        <p:nvPicPr>
          <p:cNvPr id="2" name="Afbeelding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8833" y="3881856"/>
            <a:ext cx="2428875" cy="1540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9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koe_10.wav"/>
          </p:stSnd>
        </p:sndAc>
      </p:transition>
    </mc:Choice>
    <mc:Fallback xmlns="">
      <p:transition spd="slow">
        <p:sndAc>
          <p:stSnd>
            <p:snd r:embed="rId7" name="koe_10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3546" y="-58723"/>
            <a:ext cx="12339861" cy="6916723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4606" y="3236312"/>
            <a:ext cx="7372688" cy="2449067"/>
          </a:xfrm>
          <a:prstGeom prst="rect">
            <a:avLst/>
          </a:prstGeom>
        </p:spPr>
      </p:pic>
      <p:sp>
        <p:nvSpPr>
          <p:cNvPr id="15" name="Rechthoek 14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3970009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19" name="Rechthoek 18">
            <a:hlinkClick r:id="" action="ppaction://noaction">
              <a:snd r:embed="rId5" name="Boe, dat is goed.wav"/>
            </a:hlinkClick>
          </p:cNvPr>
          <p:cNvSpPr/>
          <p:nvPr/>
        </p:nvSpPr>
        <p:spPr>
          <a:xfrm>
            <a:off x="3044733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20" name="Rechthoek 19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7215459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21" name="Rechthoek 20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8131257" y="5833492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23" name="Ovaal 22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8319152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4" name="Ovaal 23">
            <a:hlinkClick r:id="" action="ppaction://noaction">
              <a:snd r:embed="rId5" name="Boe, dat is goed.wav"/>
            </a:hlinkClick>
          </p:cNvPr>
          <p:cNvSpPr/>
          <p:nvPr/>
        </p:nvSpPr>
        <p:spPr>
          <a:xfrm>
            <a:off x="7215459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25" name="Ovaal 24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3747389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26" name="Ovaal 25"/>
          <p:cNvSpPr/>
          <p:nvPr/>
        </p:nvSpPr>
        <p:spPr>
          <a:xfrm>
            <a:off x="2635273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27" name="Rechthoek 26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2128935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28" name="Rechthoek 27">
            <a:hlinkClick r:id="" action="ppaction://noaction">
              <a:snd r:embed="rId5" name="Boe, dat is goed.wav"/>
            </a:hlinkClick>
          </p:cNvPr>
          <p:cNvSpPr/>
          <p:nvPr/>
        </p:nvSpPr>
        <p:spPr>
          <a:xfrm>
            <a:off x="9051460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2</a:t>
            </a:r>
          </a:p>
        </p:txBody>
      </p:sp>
      <p:pic>
        <p:nvPicPr>
          <p:cNvPr id="30" name="Afbeelding 2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93732" y="5522006"/>
            <a:ext cx="1034077" cy="1091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186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3" grpId="0" animBg="1"/>
      <p:bldP spid="24" grpId="0" animBg="1"/>
      <p:bldP spid="25" grpId="0" animBg="1"/>
      <p:bldP spid="26" grpId="0" animBg="1"/>
      <p:bldP spid="2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7112" y="-49447"/>
            <a:ext cx="12323428" cy="6907447"/>
          </a:xfrm>
          <a:prstGeom prst="rect">
            <a:avLst/>
          </a:prstGeom>
        </p:spPr>
      </p:pic>
      <p:sp>
        <p:nvSpPr>
          <p:cNvPr id="4" name="Rechthoek 3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970009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5" name="Rechthoek 4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2025248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6" name="Rechthoek 5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7215459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7" name="Rechthoek 6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9125050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8" name="Ovaal 7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7289172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9" name="Ovaal 8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8362508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0" name="Ovaal 9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747389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1" name="Ovaal 10"/>
          <p:cNvSpPr/>
          <p:nvPr/>
        </p:nvSpPr>
        <p:spPr>
          <a:xfrm>
            <a:off x="2635273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12" name="Rechthoek 11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004183" y="5831198"/>
            <a:ext cx="743206" cy="774221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13" name="Rechthoek 12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8170254" y="5827650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2</a:t>
            </a:r>
          </a:p>
        </p:txBody>
      </p:sp>
      <p:pic>
        <p:nvPicPr>
          <p:cNvPr id="14" name="Afbeelding 1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93732" y="5522006"/>
            <a:ext cx="1034077" cy="1091059"/>
          </a:xfrm>
          <a:prstGeom prst="rect">
            <a:avLst/>
          </a:prstGeom>
        </p:spPr>
      </p:pic>
      <p:pic>
        <p:nvPicPr>
          <p:cNvPr id="16" name="Afbeelding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2081" y="2537206"/>
            <a:ext cx="10738689" cy="298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697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778" y="0"/>
            <a:ext cx="12281483" cy="6858000"/>
          </a:xfrm>
          <a:prstGeom prst="rect">
            <a:avLst/>
          </a:prstGeom>
        </p:spPr>
      </p:pic>
      <p:sp>
        <p:nvSpPr>
          <p:cNvPr id="4" name="Rechthoek 3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970009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5" name="Rechthoek 4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1953714" y="5808489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6" name="Rechthoek 5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9079350" y="5831745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7" name="Rechthoek 6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8131257" y="5833492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8" name="Ovaal 7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8319152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9" name="Ovaal 8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2580706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0" name="Ovaal 9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747389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11" name="Ovaal 10"/>
          <p:cNvSpPr/>
          <p:nvPr/>
        </p:nvSpPr>
        <p:spPr>
          <a:xfrm>
            <a:off x="7152469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2" name="Rechthoek 11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2961861" y="5831745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13" name="Rechthoek 12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7222758" y="5834005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1</a:t>
            </a:r>
          </a:p>
        </p:txBody>
      </p:sp>
      <p:pic>
        <p:nvPicPr>
          <p:cNvPr id="14" name="Afbeelding 1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93732" y="5522006"/>
            <a:ext cx="1034077" cy="1091059"/>
          </a:xfrm>
          <a:prstGeom prst="rect">
            <a:avLst/>
          </a:prstGeom>
        </p:spPr>
      </p:pic>
      <p:pic>
        <p:nvPicPr>
          <p:cNvPr id="15" name="Afbeelding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1573" y="2463041"/>
            <a:ext cx="9122626" cy="3290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770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3819" y="-100667"/>
            <a:ext cx="12329364" cy="6958668"/>
          </a:xfrm>
          <a:prstGeom prst="rect">
            <a:avLst/>
          </a:prstGeom>
        </p:spPr>
      </p:pic>
      <p:sp>
        <p:nvSpPr>
          <p:cNvPr id="3" name="Rechthoek 2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970009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4" name="Rechthoek 3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3044733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5" name="Rechthoek 4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7215459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6" name="Rechthoek 5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8131257" y="5833492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7" name="Ovaal 6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8319152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8" name="Ovaal 7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7215459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9" name="Ovaal 8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747389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0</a:t>
            </a:r>
          </a:p>
        </p:txBody>
      </p:sp>
      <p:sp>
        <p:nvSpPr>
          <p:cNvPr id="10" name="Ovaal 9"/>
          <p:cNvSpPr/>
          <p:nvPr/>
        </p:nvSpPr>
        <p:spPr>
          <a:xfrm>
            <a:off x="2635273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1" name="Rechthoek 10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2128935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2" name="Rechthoek 11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9051460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1</a:t>
            </a:r>
          </a:p>
        </p:txBody>
      </p:sp>
      <p:pic>
        <p:nvPicPr>
          <p:cNvPr id="13" name="Afbeelding 1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93732" y="5522006"/>
            <a:ext cx="1034077" cy="1091059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77419" y="3514560"/>
            <a:ext cx="2428875" cy="1540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80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3546" y="-58723"/>
            <a:ext cx="12339861" cy="6964592"/>
          </a:xfrm>
          <a:prstGeom prst="rect">
            <a:avLst/>
          </a:prstGeom>
        </p:spPr>
      </p:pic>
      <p:sp>
        <p:nvSpPr>
          <p:cNvPr id="3" name="Rechthoek 2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044733" y="5831745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4" name="Rechthoek 3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4006199" y="5831745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5" name="Rechthoek 4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9092723" y="5831744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6" name="Rechthoek 5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8131257" y="5833492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7" name="Ovaal 6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7306141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8" name="Ovaal 7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8443103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9" name="Ovaal 8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747389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0" name="Ovaal 9"/>
          <p:cNvSpPr/>
          <p:nvPr/>
        </p:nvSpPr>
        <p:spPr>
          <a:xfrm>
            <a:off x="2635273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11" name="Rechthoek 10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2128935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12" name="Rechthoek 11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7215459" y="5848104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5</a:t>
            </a:r>
          </a:p>
        </p:txBody>
      </p:sp>
      <p:pic>
        <p:nvPicPr>
          <p:cNvPr id="13" name="Afbeelding 1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93732" y="5522006"/>
            <a:ext cx="1034077" cy="1091059"/>
          </a:xfrm>
          <a:prstGeom prst="rect">
            <a:avLst/>
          </a:prstGeom>
        </p:spPr>
      </p:pic>
      <p:pic>
        <p:nvPicPr>
          <p:cNvPr id="15" name="Afbeelding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39459" y="2592408"/>
            <a:ext cx="10537876" cy="2946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366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3546" y="-58723"/>
            <a:ext cx="12339861" cy="6916723"/>
          </a:xfrm>
          <a:prstGeom prst="rect">
            <a:avLst/>
          </a:prstGeom>
        </p:spPr>
      </p:pic>
      <p:sp>
        <p:nvSpPr>
          <p:cNvPr id="3" name="Rechthoek 2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072816" y="5831745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4" name="Rechthoek 3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4025856" y="5831745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5" name="Rechthoek 4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7215459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6" name="Rechthoek 5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8131257" y="5833492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7" name="Ovaal 6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8319152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8" name="Ovaal 7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2584617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9" name="Ovaal 8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747389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0" name="Ovaal 9"/>
          <p:cNvSpPr/>
          <p:nvPr/>
        </p:nvSpPr>
        <p:spPr>
          <a:xfrm>
            <a:off x="7154859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11" name="Rechthoek 10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2128935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12" name="Rechthoek 11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9051460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2</a:t>
            </a:r>
          </a:p>
        </p:txBody>
      </p:sp>
      <p:pic>
        <p:nvPicPr>
          <p:cNvPr id="13" name="Afbeelding 1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93732" y="5522006"/>
            <a:ext cx="1034077" cy="1091059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51030" y="2931909"/>
            <a:ext cx="8787938" cy="2535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7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7112" y="-49447"/>
            <a:ext cx="12259112" cy="6907447"/>
          </a:xfrm>
          <a:prstGeom prst="rect">
            <a:avLst/>
          </a:prstGeom>
        </p:spPr>
      </p:pic>
      <p:sp>
        <p:nvSpPr>
          <p:cNvPr id="3" name="Rechthoek 2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2124530" y="5839160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4" name="Rechthoek 3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3964936" y="5839161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5" name="Rechthoek 4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8083420" y="5839160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6" name="Rechthoek 5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7126191" y="5846762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7" name="Ovaal 6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8319152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600" b="1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8" name="Ovaal 7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3795215" y="120867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600" b="1" dirty="0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9" name="Ovaal 8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7182576" y="120867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600" b="1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10" name="Ovaal 9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2635273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600" b="1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11" name="Rechthoek 10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044733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12" name="Rechthoek 11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9051460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4</a:t>
            </a:r>
          </a:p>
        </p:txBody>
      </p:sp>
      <p:pic>
        <p:nvPicPr>
          <p:cNvPr id="13" name="Afbeelding 1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93732" y="5522006"/>
            <a:ext cx="1034077" cy="1091059"/>
          </a:xfrm>
          <a:prstGeom prst="rect">
            <a:avLst/>
          </a:prstGeom>
        </p:spPr>
      </p:pic>
      <p:pic>
        <p:nvPicPr>
          <p:cNvPr id="16" name="Afbeelding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7995" y="2864178"/>
            <a:ext cx="10365751" cy="2850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346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778" y="0"/>
            <a:ext cx="12281483" cy="6858000"/>
          </a:xfrm>
          <a:prstGeom prst="rect">
            <a:avLst/>
          </a:prstGeom>
        </p:spPr>
      </p:pic>
      <p:sp>
        <p:nvSpPr>
          <p:cNvPr id="3" name="Rechthoek 2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970009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4" name="Rechthoek 3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2128935" y="5831745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5" name="Rechthoek 4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7215459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6" name="Rechthoek 5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8131257" y="5833492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7" name="Ovaal 6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7215459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8" name="Ovaal 7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8386264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9" name="Ovaal 8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806078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0" name="Ovaal 9"/>
          <p:cNvSpPr/>
          <p:nvPr/>
        </p:nvSpPr>
        <p:spPr>
          <a:xfrm>
            <a:off x="2635273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1" name="Rechthoek 10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061510" y="5831744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12" name="Rechthoek 11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9051460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3</a:t>
            </a:r>
          </a:p>
        </p:txBody>
      </p:sp>
      <p:pic>
        <p:nvPicPr>
          <p:cNvPr id="13" name="Afbeelding 1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93732" y="5522006"/>
            <a:ext cx="1034077" cy="1091059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7587" y="2630559"/>
            <a:ext cx="10212751" cy="2736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15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3819" y="-100667"/>
            <a:ext cx="12329364" cy="6958668"/>
          </a:xfrm>
          <a:prstGeom prst="rect">
            <a:avLst/>
          </a:prstGeom>
        </p:spPr>
      </p:pic>
      <p:sp>
        <p:nvSpPr>
          <p:cNvPr id="3" name="Rechthoek 2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061693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4" name="Rechthoek 3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4007589" y="5831745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5" name="Rechthoek 4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9056533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6" name="Rechthoek 5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8131257" y="5833492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7" name="Ovaal 6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2573494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8" name="Ovaal 7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3710259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9" name="Ovaal 8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7249499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0" name="Ovaal 9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8386264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1" name="Rechthoek 10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2128935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12" name="Rechthoek 11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7205981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2</a:t>
            </a:r>
          </a:p>
        </p:txBody>
      </p:sp>
      <p:pic>
        <p:nvPicPr>
          <p:cNvPr id="13" name="Afbeelding 1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93732" y="5522006"/>
            <a:ext cx="1034077" cy="1091059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87973" y="2551642"/>
            <a:ext cx="9246938" cy="32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13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3546" y="-58723"/>
            <a:ext cx="12339861" cy="6964592"/>
          </a:xfrm>
          <a:prstGeom prst="rect">
            <a:avLst/>
          </a:prstGeom>
        </p:spPr>
      </p:pic>
      <p:sp>
        <p:nvSpPr>
          <p:cNvPr id="3" name="Rechthoek 2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970009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4" name="Rechthoek 3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3044733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5" name="Rechthoek 4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7215459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6" name="Rechthoek 5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8131257" y="5833492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7" name="Ovaal 6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8319152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8" name="Ovaal 7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7215459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9" name="Ovaal 8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747389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0" name="Ovaal 9"/>
          <p:cNvSpPr/>
          <p:nvPr/>
        </p:nvSpPr>
        <p:spPr>
          <a:xfrm>
            <a:off x="2635273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11" name="Rechthoek 10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2128935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2" name="Rechthoek 11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9051460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5</a:t>
            </a:r>
          </a:p>
        </p:txBody>
      </p:sp>
      <p:pic>
        <p:nvPicPr>
          <p:cNvPr id="13" name="Afbeelding 1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93732" y="5522006"/>
            <a:ext cx="1034077" cy="1091059"/>
          </a:xfrm>
          <a:prstGeom prst="rect">
            <a:avLst/>
          </a:prstGeom>
        </p:spPr>
      </p:pic>
      <p:pic>
        <p:nvPicPr>
          <p:cNvPr id="15" name="Afbeelding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60674" y="2520399"/>
            <a:ext cx="5469751" cy="2965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834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3546" y="-58723"/>
            <a:ext cx="12339861" cy="6916723"/>
          </a:xfrm>
          <a:prstGeom prst="rect">
            <a:avLst/>
          </a:prstGeom>
        </p:spPr>
      </p:pic>
      <p:sp>
        <p:nvSpPr>
          <p:cNvPr id="3" name="Rechthoek 2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090401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4" name="Rechthoek 3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4042541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8</a:t>
            </a:r>
          </a:p>
        </p:txBody>
      </p:sp>
      <p:sp>
        <p:nvSpPr>
          <p:cNvPr id="5" name="Rechthoek 4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7215459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6" name="Rechthoek 5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8131257" y="5833492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7" name="Ovaal 6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8319152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900" b="1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8" name="Ovaal 7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3737072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900" b="1" dirty="0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9" name="Ovaal 8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2556534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900" b="1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10" name="Ovaal 9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7154859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900" b="1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11" name="Rechthoek 10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2128935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9</a:t>
            </a:r>
          </a:p>
        </p:txBody>
      </p:sp>
      <p:sp>
        <p:nvSpPr>
          <p:cNvPr id="12" name="Rechthoek 11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9051460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2</a:t>
            </a:r>
          </a:p>
        </p:txBody>
      </p:sp>
      <p:pic>
        <p:nvPicPr>
          <p:cNvPr id="13" name="Afbeelding 1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93732" y="5522006"/>
            <a:ext cx="1034077" cy="1091059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0585" y="2360090"/>
            <a:ext cx="9065251" cy="3396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354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7112" y="-49447"/>
            <a:ext cx="12323428" cy="6907447"/>
          </a:xfrm>
          <a:prstGeom prst="rect">
            <a:avLst/>
          </a:prstGeom>
        </p:spPr>
      </p:pic>
      <p:sp>
        <p:nvSpPr>
          <p:cNvPr id="4" name="Rechthoek 3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970009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8</a:t>
            </a:r>
          </a:p>
        </p:txBody>
      </p:sp>
      <p:sp>
        <p:nvSpPr>
          <p:cNvPr id="5" name="Rechthoek 4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2128935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9</a:t>
            </a:r>
          </a:p>
        </p:txBody>
      </p:sp>
      <p:sp>
        <p:nvSpPr>
          <p:cNvPr id="6" name="Rechthoek 5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9045266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7" name="Rechthoek 6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8131257" y="5833492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8" name="Ovaal 7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7215459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900" b="1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9" name="Ovaal 8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8382387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900" b="1" dirty="0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10" name="Ovaal 9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747389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900" b="1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11" name="Ovaal 10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2635273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900" b="1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12" name="Rechthoek 11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042944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10</a:t>
            </a:r>
          </a:p>
        </p:txBody>
      </p:sp>
      <p:sp>
        <p:nvSpPr>
          <p:cNvPr id="13" name="Rechthoek 12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7204192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1</a:t>
            </a:r>
          </a:p>
        </p:txBody>
      </p:sp>
      <p:pic>
        <p:nvPicPr>
          <p:cNvPr id="14" name="Afbeelding 1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93732" y="5522006"/>
            <a:ext cx="1034077" cy="1091059"/>
          </a:xfrm>
          <a:prstGeom prst="rect">
            <a:avLst/>
          </a:prstGeom>
        </p:spPr>
      </p:pic>
      <p:pic>
        <p:nvPicPr>
          <p:cNvPr id="17" name="Afbeelding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522" y="2332569"/>
            <a:ext cx="8940938" cy="3434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357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778" y="0"/>
            <a:ext cx="12281483" cy="6858000"/>
          </a:xfrm>
          <a:prstGeom prst="rect">
            <a:avLst/>
          </a:prstGeom>
        </p:spPr>
      </p:pic>
      <p:sp>
        <p:nvSpPr>
          <p:cNvPr id="3" name="Rechthoek 2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970009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4" name="Rechthoek 3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3044733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5" name="Rechthoek 4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7215459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6" name="Rechthoek 5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8131257" y="5833492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7" name="Ovaal 6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8319152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900" b="1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8" name="Ovaal 7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7215459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900" b="1" dirty="0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9" name="Ovaal 8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747389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900" b="1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10" name="Ovaal 9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2635273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900" b="1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11" name="Rechthoek 10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2128935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12" name="Rechthoek 11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9051460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6</a:t>
            </a:r>
          </a:p>
        </p:txBody>
      </p:sp>
      <p:pic>
        <p:nvPicPr>
          <p:cNvPr id="13" name="Afbeelding 1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93732" y="5522006"/>
            <a:ext cx="1034077" cy="1091059"/>
          </a:xfrm>
          <a:prstGeom prst="rect">
            <a:avLst/>
          </a:prstGeom>
        </p:spPr>
      </p:pic>
      <p:pic>
        <p:nvPicPr>
          <p:cNvPr id="15" name="Afbeelding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6441" y="2348209"/>
            <a:ext cx="11085257" cy="3404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43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3819" y="-100667"/>
            <a:ext cx="12329364" cy="6958668"/>
          </a:xfrm>
          <a:prstGeom prst="rect">
            <a:avLst/>
          </a:prstGeom>
        </p:spPr>
      </p:pic>
      <p:sp>
        <p:nvSpPr>
          <p:cNvPr id="3" name="Rechthoek 2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092463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4" name="Rechthoek 3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4025856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5" name="Rechthoek 4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7215459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6" name="Rechthoek 5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8131257" y="5833492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7" name="Ovaal 6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8319152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8" name="Ovaal 7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3736817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9" name="Ovaal 8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7215459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10" name="Ovaal 9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2635273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11" name="Rechthoek 10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2128935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12" name="Rechthoek 11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9051460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4</a:t>
            </a:r>
          </a:p>
        </p:txBody>
      </p:sp>
      <p:pic>
        <p:nvPicPr>
          <p:cNvPr id="13" name="Afbeelding 1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93732" y="5522006"/>
            <a:ext cx="1034077" cy="1091059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6194" y="2556339"/>
            <a:ext cx="10776939" cy="2965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823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3546" y="-58723"/>
            <a:ext cx="12339861" cy="6964592"/>
          </a:xfrm>
          <a:prstGeom prst="rect">
            <a:avLst/>
          </a:prstGeom>
        </p:spPr>
      </p:pic>
      <p:sp>
        <p:nvSpPr>
          <p:cNvPr id="3" name="Rechthoek 2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970009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4" name="Rechthoek 3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2128935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5" name="Rechthoek 4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9051460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6" name="Rechthoek 5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8131257" y="5833492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7" name="Ovaal 6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8319152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8" name="Ovaal 7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2565620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9" name="Ovaal 8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747389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10" name="Ovaal 9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7159677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11" name="Rechthoek 10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053819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2" name="Rechthoek 11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7206373" y="5821235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5</a:t>
            </a:r>
          </a:p>
        </p:txBody>
      </p:sp>
      <p:pic>
        <p:nvPicPr>
          <p:cNvPr id="13" name="Afbeelding 1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93732" y="5522006"/>
            <a:ext cx="1034077" cy="1091059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1008" y="2509624"/>
            <a:ext cx="11130751" cy="3147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449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3546" y="-58723"/>
            <a:ext cx="12339861" cy="6916723"/>
          </a:xfrm>
          <a:prstGeom prst="rect">
            <a:avLst/>
          </a:prstGeom>
        </p:spPr>
      </p:pic>
      <p:sp>
        <p:nvSpPr>
          <p:cNvPr id="3" name="Rechthoek 2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970009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4" name="Rechthoek 3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2128935" y="5831745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5" name="Rechthoek 4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8247718" y="5831745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9</a:t>
            </a:r>
          </a:p>
        </p:txBody>
      </p:sp>
      <p:sp>
        <p:nvSpPr>
          <p:cNvPr id="6" name="Rechthoek 5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9168255" y="5831745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7" name="Ovaal 6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7230218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900" b="1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8" name="Ovaal 7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8353017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900" b="1" dirty="0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9" name="Ovaal 8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718404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900" b="1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10" name="Ovaal 9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2595605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900" b="1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11" name="Rechthoek 10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049472" y="5831745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12" name="Rechthoek 11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7327181" y="5832643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8</a:t>
            </a:r>
          </a:p>
        </p:txBody>
      </p:sp>
      <p:pic>
        <p:nvPicPr>
          <p:cNvPr id="13" name="Afbeelding 1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93732" y="5522006"/>
            <a:ext cx="1034077" cy="1091059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286" y="2420691"/>
            <a:ext cx="11930714" cy="3166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849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7112" y="-49447"/>
            <a:ext cx="12259112" cy="6907447"/>
          </a:xfrm>
          <a:prstGeom prst="rect">
            <a:avLst/>
          </a:prstGeom>
        </p:spPr>
      </p:pic>
      <p:sp>
        <p:nvSpPr>
          <p:cNvPr id="3" name="Rechthoek 2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079308" y="5839139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4" name="Rechthoek 3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4050268" y="5839139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5" name="Rechthoek 4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7215459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6" name="Rechthoek 5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9051460" y="5831745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7" name="Ovaal 6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6982267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8" name="Ovaal 7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8152394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9" name="Ovaal 8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747389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10" name="Ovaal 9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2635273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11" name="Rechthoek 10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2128935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9</a:t>
            </a:r>
          </a:p>
        </p:txBody>
      </p:sp>
      <p:sp>
        <p:nvSpPr>
          <p:cNvPr id="12" name="Rechthoek 11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8152394" y="5831745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3</a:t>
            </a:r>
          </a:p>
        </p:txBody>
      </p:sp>
      <p:pic>
        <p:nvPicPr>
          <p:cNvPr id="13" name="Afbeelding 1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93732" y="5522006"/>
            <a:ext cx="1034077" cy="1091059"/>
          </a:xfrm>
          <a:prstGeom prst="rect">
            <a:avLst/>
          </a:prstGeom>
        </p:spPr>
      </p:pic>
      <p:pic>
        <p:nvPicPr>
          <p:cNvPr id="15" name="Afbeelding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7563" y="2301646"/>
            <a:ext cx="9514373" cy="3470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445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778" y="0"/>
            <a:ext cx="12281483" cy="6858000"/>
          </a:xfrm>
          <a:prstGeom prst="rect">
            <a:avLst/>
          </a:prstGeom>
        </p:spPr>
      </p:pic>
      <p:sp>
        <p:nvSpPr>
          <p:cNvPr id="3" name="Rechthoek 2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970009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4" name="Rechthoek 3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2128935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5" name="Rechthoek 4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9045391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6" name="Rechthoek 5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8131257" y="5833492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9</a:t>
            </a:r>
          </a:p>
        </p:txBody>
      </p:sp>
      <p:sp>
        <p:nvSpPr>
          <p:cNvPr id="7" name="Ovaal 6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8386264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8" name="Ovaal 7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2626755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9" name="Ovaal 8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747389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10" name="Ovaal 9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7198518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11" name="Rechthoek 10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044733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2" name="Rechthoek 11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7190723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8</a:t>
            </a:r>
          </a:p>
        </p:txBody>
      </p:sp>
      <p:pic>
        <p:nvPicPr>
          <p:cNvPr id="13" name="Afbeelding 1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93732" y="5522006"/>
            <a:ext cx="1034077" cy="1091059"/>
          </a:xfrm>
          <a:prstGeom prst="rect">
            <a:avLst/>
          </a:prstGeom>
        </p:spPr>
      </p:pic>
      <p:pic>
        <p:nvPicPr>
          <p:cNvPr id="16" name="Afbeelding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17332" y="2412610"/>
            <a:ext cx="5298749" cy="3419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564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3819" y="-100667"/>
            <a:ext cx="12329364" cy="6958668"/>
          </a:xfrm>
          <a:prstGeom prst="rect">
            <a:avLst/>
          </a:prstGeom>
        </p:spPr>
      </p:pic>
      <p:sp>
        <p:nvSpPr>
          <p:cNvPr id="3" name="Rechthoek 2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071171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4" name="Rechthoek 3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2128935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5" name="Rechthoek 4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7215459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6" name="Rechthoek 5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9051460" y="5831745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7" name="Ovaal 6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8319152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8" name="Ovaal 7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7215459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9" name="Ovaal 8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747389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10" name="Ovaal 9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2635273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11" name="Rechthoek 10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4013407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2" name="Rechthoek 11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8135268" y="5831745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5</a:t>
            </a:r>
          </a:p>
        </p:txBody>
      </p:sp>
      <p:pic>
        <p:nvPicPr>
          <p:cNvPr id="13" name="Afbeelding 1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93732" y="5522006"/>
            <a:ext cx="1034077" cy="1091059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82156" y="2300348"/>
            <a:ext cx="9711430" cy="3327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352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3546" y="-58723"/>
            <a:ext cx="12339861" cy="6964592"/>
          </a:xfrm>
          <a:prstGeom prst="rect">
            <a:avLst/>
          </a:prstGeom>
        </p:spPr>
      </p:pic>
      <p:sp>
        <p:nvSpPr>
          <p:cNvPr id="3" name="Rechthoek 2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070966" y="5831745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4" name="Rechthoek 3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4025856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5" name="Rechthoek 4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7215459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6" name="Rechthoek 5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9051460" y="5849119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7" name="Ovaal 6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8319152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8" name="Ovaal 7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3792664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9" name="Ovaal 8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7161761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0" name="Ovaal 9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2635273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1" name="Rechthoek 10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2128935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2" name="Rechthoek 11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8135473" y="5849119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1</a:t>
            </a:r>
          </a:p>
        </p:txBody>
      </p:sp>
      <p:pic>
        <p:nvPicPr>
          <p:cNvPr id="13" name="Afbeelding 1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93732" y="5522006"/>
            <a:ext cx="1034077" cy="1091059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17522" y="3970008"/>
            <a:ext cx="6033938" cy="1568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8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3546" y="-58723"/>
            <a:ext cx="12339861" cy="6916723"/>
          </a:xfrm>
          <a:prstGeom prst="rect">
            <a:avLst/>
          </a:prstGeom>
        </p:spPr>
      </p:pic>
      <p:sp>
        <p:nvSpPr>
          <p:cNvPr id="3" name="Rechthoek 2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068262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4" name="Rechthoek 3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4012421" y="5831745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5" name="Rechthoek 4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9051460" y="5851742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6" name="Rechthoek 5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8131257" y="5833492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7" name="Ovaal 6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8319152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900" b="1" dirty="0">
                <a:solidFill>
                  <a:schemeClr val="tx1"/>
                </a:solidFill>
              </a:rPr>
              <a:t>11</a:t>
            </a:r>
          </a:p>
        </p:txBody>
      </p:sp>
      <p:sp>
        <p:nvSpPr>
          <p:cNvPr id="8" name="Ovaal 7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7215459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9" name="Ovaal 8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747389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10" name="Ovaal 9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2635273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11" name="Rechthoek 10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2128935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12" name="Rechthoek 11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7187098" y="5831744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5</a:t>
            </a:r>
          </a:p>
        </p:txBody>
      </p:sp>
      <p:pic>
        <p:nvPicPr>
          <p:cNvPr id="13" name="Afbeelding 1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93732" y="5522006"/>
            <a:ext cx="1034077" cy="1091059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8253" y="2534865"/>
            <a:ext cx="10939501" cy="32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583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7112" y="-49447"/>
            <a:ext cx="12259112" cy="6907447"/>
          </a:xfrm>
          <a:prstGeom prst="rect">
            <a:avLst/>
          </a:prstGeom>
        </p:spPr>
      </p:pic>
      <p:sp>
        <p:nvSpPr>
          <p:cNvPr id="3" name="Rechthoek 2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970009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4" name="Rechthoek 3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3044733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5" name="Rechthoek 4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7215459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6" name="Rechthoek 5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8131257" y="5833492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7" name="Ovaal 6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8319152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8" name="Ovaal 7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7215459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9" name="Ovaal 8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747389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10" name="Ovaal 9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2635273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1" name="Rechthoek 10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2128935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12" name="Rechthoek 11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9051460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1</a:t>
            </a:r>
          </a:p>
        </p:txBody>
      </p:sp>
      <p:pic>
        <p:nvPicPr>
          <p:cNvPr id="13" name="Afbeelding 1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93732" y="5522006"/>
            <a:ext cx="1034077" cy="1091059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2443" y="2405568"/>
            <a:ext cx="8434126" cy="3338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563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778" y="0"/>
            <a:ext cx="12281483" cy="6858000"/>
          </a:xfrm>
          <a:prstGeom prst="rect">
            <a:avLst/>
          </a:prstGeom>
        </p:spPr>
      </p:pic>
      <p:sp>
        <p:nvSpPr>
          <p:cNvPr id="3" name="Rechthoek 2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970009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4" name="Rechthoek 3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2150100" y="5831744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5" name="Rechthoek 4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7215459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6" name="Rechthoek 5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9038906" y="5830954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7" name="Ovaal 6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8319152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8" name="Ovaal 7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2556534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9" name="Ovaal 8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747389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10" name="Ovaal 9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7154859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11" name="Rechthoek 10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061510" y="5831745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12" name="Rechthoek 11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8127287" y="5830955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2</a:t>
            </a:r>
          </a:p>
        </p:txBody>
      </p:sp>
      <p:pic>
        <p:nvPicPr>
          <p:cNvPr id="13" name="Afbeelding 1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93732" y="5522006"/>
            <a:ext cx="1034077" cy="1091059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1261" y="2484602"/>
            <a:ext cx="9552938" cy="3281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427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3819" y="-100667"/>
            <a:ext cx="12329364" cy="6958668"/>
          </a:xfrm>
          <a:prstGeom prst="rect">
            <a:avLst/>
          </a:prstGeom>
        </p:spPr>
      </p:pic>
      <p:sp>
        <p:nvSpPr>
          <p:cNvPr id="3" name="Rechthoek 2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038569" y="5830013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4" name="Rechthoek 3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4021138" y="5830013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5" name="Rechthoek 4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7215459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8</a:t>
            </a:r>
          </a:p>
        </p:txBody>
      </p:sp>
      <p:sp>
        <p:nvSpPr>
          <p:cNvPr id="6" name="Rechthoek 5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8131257" y="5833492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7" name="Ovaal 6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7354790" y="136782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8" name="Ovaal 7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8502860" y="136782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900" b="1" dirty="0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9" name="Ovaal 8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3747389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10" name="Ovaal 9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2635273" y="124198"/>
            <a:ext cx="976398" cy="9763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5000" b="1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11" name="Rechthoek 10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2108942" y="5830012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2" name="Rechthoek 11">
            <a:hlinkClick r:id="" action="ppaction://noaction">
              <a:snd r:embed="rId4" name="Boe, dat is goed.wav"/>
            </a:hlinkClick>
          </p:cNvPr>
          <p:cNvSpPr/>
          <p:nvPr/>
        </p:nvSpPr>
        <p:spPr>
          <a:xfrm>
            <a:off x="9051460" y="5831746"/>
            <a:ext cx="743206" cy="781319"/>
          </a:xfrm>
          <a:prstGeom prst="rect">
            <a:avLst/>
          </a:prstGeom>
          <a:solidFill>
            <a:srgbClr val="BCB7F7"/>
          </a:solidFill>
          <a:ln>
            <a:solidFill>
              <a:srgbClr val="948D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000" b="1" dirty="0">
                <a:solidFill>
                  <a:srgbClr val="FF0000"/>
                </a:solidFill>
              </a:rPr>
              <a:t>9</a:t>
            </a:r>
          </a:p>
        </p:txBody>
      </p:sp>
      <p:pic>
        <p:nvPicPr>
          <p:cNvPr id="13" name="Afbeelding 1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93732" y="5522006"/>
            <a:ext cx="1034077" cy="1091059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8724" y="2286964"/>
            <a:ext cx="11023276" cy="3209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135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Afbeelding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389" y="0"/>
            <a:ext cx="12200389" cy="6858000"/>
          </a:xfrm>
          <a:prstGeom prst="rect">
            <a:avLst/>
          </a:prstGeom>
        </p:spPr>
      </p:pic>
      <p:sp>
        <p:nvSpPr>
          <p:cNvPr id="3" name="Rechthoek 2"/>
          <p:cNvSpPr/>
          <p:nvPr/>
        </p:nvSpPr>
        <p:spPr>
          <a:xfrm>
            <a:off x="7845703" y="6037868"/>
            <a:ext cx="41681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b="1" dirty="0">
                <a:latin typeface="Segoe Print" panose="02000600000000000000" pitchFamily="2" charset="0"/>
              </a:rPr>
              <a:t>© Petra van Ginkel, kleuteridee.nl</a:t>
            </a:r>
          </a:p>
        </p:txBody>
      </p:sp>
      <p:sp>
        <p:nvSpPr>
          <p:cNvPr id="5" name="Tekstvak 4"/>
          <p:cNvSpPr txBox="1"/>
          <p:nvPr/>
        </p:nvSpPr>
        <p:spPr>
          <a:xfrm>
            <a:off x="419449" y="167780"/>
            <a:ext cx="15424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4000" b="1" dirty="0">
                <a:solidFill>
                  <a:srgbClr val="FF0000"/>
                </a:solidFill>
                <a:latin typeface="Segoe Print" panose="02000600000000000000" pitchFamily="2" charset="0"/>
              </a:rPr>
              <a:t>einde</a:t>
            </a:r>
          </a:p>
        </p:txBody>
      </p:sp>
      <p:pic>
        <p:nvPicPr>
          <p:cNvPr id="8" name="Afbeelding 7">
            <a:hlinkClick r:id="" action="ppaction://noaction">
              <a:snd r:embed="rId2" name="koe_10.wav"/>
            </a:hlinkClick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692" y="3084745"/>
            <a:ext cx="11619844" cy="2124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016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>
        <p:sndAc>
          <p:stSnd>
            <p:snd r:embed="rId2" name="koe_10.wav"/>
          </p:stSnd>
        </p:sndAc>
      </p:transition>
    </mc:Choice>
    <mc:Fallback xmlns="">
      <p:transition spd="slow" advTm="1000">
        <p:sndAc>
          <p:stSnd>
            <p:snd r:embed="rId5" name="koe_10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806</TotalTime>
  <Words>270</Words>
  <Application>Microsoft Office PowerPoint</Application>
  <PresentationFormat>Breedbeeld</PresentationFormat>
  <Paragraphs>246</Paragraphs>
  <Slides>26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26</vt:i4>
      </vt:variant>
    </vt:vector>
  </HeadingPairs>
  <TitlesOfParts>
    <vt:vector size="31" baseType="lpstr">
      <vt:lpstr>Arial</vt:lpstr>
      <vt:lpstr>Calibri</vt:lpstr>
      <vt:lpstr>Calibri Light</vt:lpstr>
      <vt:lpstr>Segoe Print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Petra van Ginkel</dc:creator>
  <cp:lastModifiedBy>Petra van Ginkel</cp:lastModifiedBy>
  <cp:revision>40</cp:revision>
  <dcterms:created xsi:type="dcterms:W3CDTF">2016-12-11T13:30:31Z</dcterms:created>
  <dcterms:modified xsi:type="dcterms:W3CDTF">2016-12-13T06:11:35Z</dcterms:modified>
</cp:coreProperties>
</file>