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8" r:id="rId3"/>
    <p:sldId id="264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EC7D"/>
    <a:srgbClr val="FF6699"/>
    <a:srgbClr val="FFFFFF"/>
    <a:srgbClr val="66CCFF"/>
    <a:srgbClr val="9FD3EB"/>
    <a:srgbClr val="FFFF66"/>
    <a:srgbClr val="00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6" autoAdjust="0"/>
    <p:restoredTop sz="94660"/>
  </p:normalViewPr>
  <p:slideViewPr>
    <p:cSldViewPr>
      <p:cViewPr>
        <p:scale>
          <a:sx n="118" d="100"/>
          <a:sy n="118" d="100"/>
        </p:scale>
        <p:origin x="-16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506DF-A01C-4B8D-8BA4-7C5EEF94011A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  <p:extLst>
      <p:ext uri="{BB962C8B-B14F-4D97-AF65-F5344CB8AC3E}">
        <p14:creationId xmlns:p14="http://schemas.microsoft.com/office/powerpoint/2010/main" val="1138541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A7275-3197-4A26-9679-65148BB4BEFE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  <p:extLst>
      <p:ext uri="{BB962C8B-B14F-4D97-AF65-F5344CB8AC3E}">
        <p14:creationId xmlns:p14="http://schemas.microsoft.com/office/powerpoint/2010/main" val="28348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29DDF-5485-475C-937D-6EA5595C87AC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  <p:extLst>
      <p:ext uri="{BB962C8B-B14F-4D97-AF65-F5344CB8AC3E}">
        <p14:creationId xmlns:p14="http://schemas.microsoft.com/office/powerpoint/2010/main" val="91395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29F72-90D2-4495-BC15-5425DDCF842E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  <p:extLst>
      <p:ext uri="{BB962C8B-B14F-4D97-AF65-F5344CB8AC3E}">
        <p14:creationId xmlns:p14="http://schemas.microsoft.com/office/powerpoint/2010/main" val="243028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76DB8-4822-4392-8A0B-6D74729F0C53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  <p:extLst>
      <p:ext uri="{BB962C8B-B14F-4D97-AF65-F5344CB8AC3E}">
        <p14:creationId xmlns:p14="http://schemas.microsoft.com/office/powerpoint/2010/main" val="218712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A0A1F-DB7C-43C2-9E0B-0106F0770E19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  <p:extLst>
      <p:ext uri="{BB962C8B-B14F-4D97-AF65-F5344CB8AC3E}">
        <p14:creationId xmlns:p14="http://schemas.microsoft.com/office/powerpoint/2010/main" val="215717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87F33-AF4C-45C2-8853-D1A0122B4D1E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  <p:extLst>
      <p:ext uri="{BB962C8B-B14F-4D97-AF65-F5344CB8AC3E}">
        <p14:creationId xmlns:p14="http://schemas.microsoft.com/office/powerpoint/2010/main" val="242422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12ABB-FD38-42C5-9F65-A16E675C8637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  <p:extLst>
      <p:ext uri="{BB962C8B-B14F-4D97-AF65-F5344CB8AC3E}">
        <p14:creationId xmlns:p14="http://schemas.microsoft.com/office/powerpoint/2010/main" val="1288338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4B67B-24A2-4326-8AAC-EF9EFF102221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  <p:extLst>
      <p:ext uri="{BB962C8B-B14F-4D97-AF65-F5344CB8AC3E}">
        <p14:creationId xmlns:p14="http://schemas.microsoft.com/office/powerpoint/2010/main" val="2364221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83086-3CD9-4323-82A5-98622F19F905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  <p:extLst>
      <p:ext uri="{BB962C8B-B14F-4D97-AF65-F5344CB8AC3E}">
        <p14:creationId xmlns:p14="http://schemas.microsoft.com/office/powerpoint/2010/main" val="3816870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E829B-9216-4B2A-8152-68D5721EF3B5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  <p:extLst>
      <p:ext uri="{BB962C8B-B14F-4D97-AF65-F5344CB8AC3E}">
        <p14:creationId xmlns:p14="http://schemas.microsoft.com/office/powerpoint/2010/main" val="327036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cs-CZ" alt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7F90B6DB-B944-4886-A5AA-E6DA08F77BCD}" type="slidenum">
              <a:rPr lang="cs-CZ" altLang="nl-NL"/>
              <a:pPr>
                <a:defRPr/>
              </a:pPr>
              <a:t>‹nr.›</a:t>
            </a:fld>
            <a:endParaRPr lang="cs-CZ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9.gif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gif"/><Relationship Id="rId5" Type="http://schemas.openxmlformats.org/officeDocument/2006/relationships/image" Target="../media/image6.gif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9.gif"/><Relationship Id="rId4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gif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9"/>
          <p:cNvSpPr>
            <a:spLocks noChangeArrowheads="1"/>
          </p:cNvSpPr>
          <p:nvPr/>
        </p:nvSpPr>
        <p:spPr bwMode="auto">
          <a:xfrm>
            <a:off x="395288" y="836613"/>
            <a:ext cx="8424862" cy="4752975"/>
          </a:xfrm>
          <a:prstGeom prst="rect">
            <a:avLst/>
          </a:prstGeom>
          <a:solidFill>
            <a:schemeClr val="bg1"/>
          </a:solidFill>
          <a:ln w="63500">
            <a:solidFill>
              <a:srgbClr val="FF66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691853" y="1134375"/>
            <a:ext cx="5832475" cy="1446212"/>
          </a:xfrm>
          <a:prstGeom prst="rect">
            <a:avLst/>
          </a:prstGeom>
          <a:solidFill>
            <a:srgbClr val="66CCFF"/>
          </a:solidFill>
          <a:ln w="63500">
            <a:solidFill>
              <a:srgbClr val="FF66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4400" dirty="0"/>
              <a:t>Optellen en aftrekken</a:t>
            </a:r>
            <a:endParaRPr lang="cs-CZ" altLang="nl-NL" sz="4400" dirty="0"/>
          </a:p>
          <a:p>
            <a:pPr algn="ctr" eaLnBrk="1" hangingPunct="1"/>
            <a:r>
              <a:rPr lang="nl-NL" altLang="nl-NL" sz="4400" dirty="0" smtClean="0"/>
              <a:t>van </a:t>
            </a:r>
            <a:r>
              <a:rPr lang="cs-CZ" altLang="nl-NL" sz="4400" dirty="0"/>
              <a:t>0 - 10</a:t>
            </a:r>
          </a:p>
        </p:txBody>
      </p:sp>
      <p:pic>
        <p:nvPicPr>
          <p:cNvPr id="5124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25" y="2848813"/>
            <a:ext cx="267017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952750"/>
            <a:ext cx="2592388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Afbeelding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2952750"/>
            <a:ext cx="2590800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539750" y="1341438"/>
            <a:ext cx="7343775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835150" y="1557338"/>
            <a:ext cx="3024188" cy="935037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2 + 7 =   </a:t>
            </a: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5003800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8</a:t>
            </a:r>
          </a:p>
        </p:txBody>
      </p:sp>
      <p:sp>
        <p:nvSpPr>
          <p:cNvPr id="4136" name="Rectangle 40"/>
          <p:cNvSpPr>
            <a:spLocks noChangeArrowheads="1"/>
          </p:cNvSpPr>
          <p:nvPr/>
        </p:nvSpPr>
        <p:spPr bwMode="auto">
          <a:xfrm>
            <a:off x="5940425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9</a:t>
            </a:r>
          </a:p>
        </p:txBody>
      </p:sp>
      <p:sp>
        <p:nvSpPr>
          <p:cNvPr id="4137" name="Rectangle 41"/>
          <p:cNvSpPr>
            <a:spLocks noChangeArrowheads="1"/>
          </p:cNvSpPr>
          <p:nvPr/>
        </p:nvSpPr>
        <p:spPr bwMode="auto">
          <a:xfrm>
            <a:off x="6877050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10</a:t>
            </a:r>
          </a:p>
        </p:txBody>
      </p:sp>
      <p:sp>
        <p:nvSpPr>
          <p:cNvPr id="6151" name="Rectangle 54"/>
          <p:cNvSpPr>
            <a:spLocks noChangeArrowheads="1"/>
          </p:cNvSpPr>
          <p:nvPr/>
        </p:nvSpPr>
        <p:spPr bwMode="auto">
          <a:xfrm>
            <a:off x="539750" y="2708275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152" name="Rectangle 56"/>
          <p:cNvSpPr>
            <a:spLocks noChangeArrowheads="1"/>
          </p:cNvSpPr>
          <p:nvPr/>
        </p:nvSpPr>
        <p:spPr bwMode="auto">
          <a:xfrm>
            <a:off x="1835150" y="2924175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8 - 3 = </a:t>
            </a:r>
          </a:p>
        </p:txBody>
      </p:sp>
      <p:sp>
        <p:nvSpPr>
          <p:cNvPr id="4153" name="Rectangle 57"/>
          <p:cNvSpPr>
            <a:spLocks noChangeArrowheads="1"/>
          </p:cNvSpPr>
          <p:nvPr/>
        </p:nvSpPr>
        <p:spPr bwMode="auto">
          <a:xfrm>
            <a:off x="5003800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3</a:t>
            </a:r>
          </a:p>
        </p:txBody>
      </p:sp>
      <p:sp>
        <p:nvSpPr>
          <p:cNvPr id="4154" name="Rectangle 58"/>
          <p:cNvSpPr>
            <a:spLocks noChangeArrowheads="1"/>
          </p:cNvSpPr>
          <p:nvPr/>
        </p:nvSpPr>
        <p:spPr bwMode="auto">
          <a:xfrm>
            <a:off x="5940425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4</a:t>
            </a:r>
          </a:p>
        </p:txBody>
      </p:sp>
      <p:sp>
        <p:nvSpPr>
          <p:cNvPr id="4155" name="Rectangle 59"/>
          <p:cNvSpPr>
            <a:spLocks noChangeArrowheads="1"/>
          </p:cNvSpPr>
          <p:nvPr/>
        </p:nvSpPr>
        <p:spPr bwMode="auto">
          <a:xfrm>
            <a:off x="6877050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5</a:t>
            </a:r>
          </a:p>
        </p:txBody>
      </p:sp>
      <p:sp>
        <p:nvSpPr>
          <p:cNvPr id="6156" name="Rectangle 60"/>
          <p:cNvSpPr>
            <a:spLocks noChangeArrowheads="1"/>
          </p:cNvSpPr>
          <p:nvPr/>
        </p:nvSpPr>
        <p:spPr bwMode="auto">
          <a:xfrm>
            <a:off x="539750" y="4076700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158" name="Rectangle 62"/>
          <p:cNvSpPr>
            <a:spLocks noChangeArrowheads="1"/>
          </p:cNvSpPr>
          <p:nvPr/>
        </p:nvSpPr>
        <p:spPr bwMode="auto">
          <a:xfrm>
            <a:off x="1835150" y="4292600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4 + 5 = </a:t>
            </a:r>
          </a:p>
        </p:txBody>
      </p:sp>
      <p:sp>
        <p:nvSpPr>
          <p:cNvPr id="4160" name="Rectangle 64"/>
          <p:cNvSpPr>
            <a:spLocks noChangeArrowheads="1"/>
          </p:cNvSpPr>
          <p:nvPr/>
        </p:nvSpPr>
        <p:spPr bwMode="auto">
          <a:xfrm>
            <a:off x="5940425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8</a:t>
            </a:r>
          </a:p>
        </p:txBody>
      </p:sp>
      <p:sp>
        <p:nvSpPr>
          <p:cNvPr id="4161" name="Rectangle 65"/>
          <p:cNvSpPr>
            <a:spLocks noChangeArrowheads="1"/>
          </p:cNvSpPr>
          <p:nvPr/>
        </p:nvSpPr>
        <p:spPr bwMode="auto">
          <a:xfrm>
            <a:off x="6877050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7</a:t>
            </a:r>
          </a:p>
        </p:txBody>
      </p:sp>
      <p:sp>
        <p:nvSpPr>
          <p:cNvPr id="6160" name="Rectangle 66"/>
          <p:cNvSpPr>
            <a:spLocks noChangeArrowheads="1"/>
          </p:cNvSpPr>
          <p:nvPr/>
        </p:nvSpPr>
        <p:spPr bwMode="auto">
          <a:xfrm>
            <a:off x="539750" y="5445125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164" name="Rectangle 68"/>
          <p:cNvSpPr>
            <a:spLocks noChangeArrowheads="1"/>
          </p:cNvSpPr>
          <p:nvPr/>
        </p:nvSpPr>
        <p:spPr bwMode="auto">
          <a:xfrm>
            <a:off x="1835150" y="5661025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10 - 5 = </a:t>
            </a:r>
          </a:p>
        </p:txBody>
      </p:sp>
      <p:sp>
        <p:nvSpPr>
          <p:cNvPr id="4165" name="Rectangle 69"/>
          <p:cNvSpPr>
            <a:spLocks noChangeArrowheads="1"/>
          </p:cNvSpPr>
          <p:nvPr/>
        </p:nvSpPr>
        <p:spPr bwMode="auto">
          <a:xfrm>
            <a:off x="5003800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4</a:t>
            </a:r>
          </a:p>
        </p:txBody>
      </p:sp>
      <p:sp>
        <p:nvSpPr>
          <p:cNvPr id="4166" name="Rectangle 70"/>
          <p:cNvSpPr>
            <a:spLocks noChangeArrowheads="1"/>
          </p:cNvSpPr>
          <p:nvPr/>
        </p:nvSpPr>
        <p:spPr bwMode="auto">
          <a:xfrm>
            <a:off x="5940425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5</a:t>
            </a:r>
          </a:p>
        </p:txBody>
      </p:sp>
      <p:sp>
        <p:nvSpPr>
          <p:cNvPr id="4167" name="Rectangle 71"/>
          <p:cNvSpPr>
            <a:spLocks noChangeArrowheads="1"/>
          </p:cNvSpPr>
          <p:nvPr/>
        </p:nvSpPr>
        <p:spPr bwMode="auto">
          <a:xfrm>
            <a:off x="6877050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6</a:t>
            </a:r>
          </a:p>
        </p:txBody>
      </p:sp>
      <p:sp>
        <p:nvSpPr>
          <p:cNvPr id="6165" name="Rectangle 72"/>
          <p:cNvSpPr>
            <a:spLocks noChangeArrowheads="1"/>
          </p:cNvSpPr>
          <p:nvPr/>
        </p:nvSpPr>
        <p:spPr bwMode="auto">
          <a:xfrm>
            <a:off x="1692275" y="260350"/>
            <a:ext cx="5905500" cy="830263"/>
          </a:xfrm>
          <a:prstGeom prst="rect">
            <a:avLst/>
          </a:prstGeom>
          <a:solidFill>
            <a:schemeClr val="bg1"/>
          </a:solidFill>
          <a:ln w="63500">
            <a:solidFill>
              <a:srgbClr val="FF66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2400"/>
              <a:t>Als je op de beer klikt, komt er een som. Kies het goede antwoord.</a:t>
            </a:r>
            <a:endParaRPr lang="sk-SK" altLang="nl-NL" sz="2400">
              <a:cs typeface="Arial" charset="0"/>
            </a:endParaRPr>
          </a:p>
        </p:txBody>
      </p:sp>
      <p:sp>
        <p:nvSpPr>
          <p:cNvPr id="4170" name="Rectangle 74"/>
          <p:cNvSpPr>
            <a:spLocks noChangeArrowheads="1"/>
          </p:cNvSpPr>
          <p:nvPr/>
        </p:nvSpPr>
        <p:spPr bwMode="auto">
          <a:xfrm>
            <a:off x="4140200" y="1700213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9</a:t>
            </a:r>
          </a:p>
        </p:txBody>
      </p:sp>
      <p:sp>
        <p:nvSpPr>
          <p:cNvPr id="6167" name="Rectangle 76"/>
          <p:cNvSpPr>
            <a:spLocks noChangeArrowheads="1"/>
          </p:cNvSpPr>
          <p:nvPr/>
        </p:nvSpPr>
        <p:spPr bwMode="auto">
          <a:xfrm>
            <a:off x="8027988" y="1341438"/>
            <a:ext cx="936625" cy="532765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173" name="Rectangle 77"/>
          <p:cNvSpPr>
            <a:spLocks noChangeArrowheads="1"/>
          </p:cNvSpPr>
          <p:nvPr/>
        </p:nvSpPr>
        <p:spPr bwMode="auto">
          <a:xfrm>
            <a:off x="5003800" y="1196975"/>
            <a:ext cx="863600" cy="287338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4174" name="Rectangle 78"/>
          <p:cNvSpPr>
            <a:spLocks noChangeArrowheads="1"/>
          </p:cNvSpPr>
          <p:nvPr/>
        </p:nvSpPr>
        <p:spPr bwMode="auto">
          <a:xfrm>
            <a:off x="6877050" y="1196975"/>
            <a:ext cx="863600" cy="287338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4177" name="Rectangle 81"/>
          <p:cNvSpPr>
            <a:spLocks noChangeArrowheads="1"/>
          </p:cNvSpPr>
          <p:nvPr/>
        </p:nvSpPr>
        <p:spPr bwMode="auto">
          <a:xfrm>
            <a:off x="4140200" y="3068638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5</a:t>
            </a:r>
          </a:p>
        </p:txBody>
      </p:sp>
      <p:sp>
        <p:nvSpPr>
          <p:cNvPr id="4179" name="Rectangle 83"/>
          <p:cNvSpPr>
            <a:spLocks noChangeArrowheads="1"/>
          </p:cNvSpPr>
          <p:nvPr/>
        </p:nvSpPr>
        <p:spPr bwMode="auto">
          <a:xfrm>
            <a:off x="5003800" y="2565400"/>
            <a:ext cx="863600" cy="287338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4180" name="Rectangle 84"/>
          <p:cNvSpPr>
            <a:spLocks noChangeArrowheads="1"/>
          </p:cNvSpPr>
          <p:nvPr/>
        </p:nvSpPr>
        <p:spPr bwMode="auto">
          <a:xfrm>
            <a:off x="5940425" y="2565400"/>
            <a:ext cx="863600" cy="287338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4181" name="Rectangle 85"/>
          <p:cNvSpPr>
            <a:spLocks noChangeArrowheads="1"/>
          </p:cNvSpPr>
          <p:nvPr/>
        </p:nvSpPr>
        <p:spPr bwMode="auto">
          <a:xfrm>
            <a:off x="4140200" y="4437063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9</a:t>
            </a:r>
          </a:p>
        </p:txBody>
      </p:sp>
      <p:sp>
        <p:nvSpPr>
          <p:cNvPr id="4183" name="Rectangle 87"/>
          <p:cNvSpPr>
            <a:spLocks noChangeArrowheads="1"/>
          </p:cNvSpPr>
          <p:nvPr/>
        </p:nvSpPr>
        <p:spPr bwMode="auto">
          <a:xfrm>
            <a:off x="5940425" y="3933825"/>
            <a:ext cx="863600" cy="287338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4184" name="Rectangle 88"/>
          <p:cNvSpPr>
            <a:spLocks noChangeArrowheads="1"/>
          </p:cNvSpPr>
          <p:nvPr/>
        </p:nvSpPr>
        <p:spPr bwMode="auto">
          <a:xfrm>
            <a:off x="6877050" y="3933825"/>
            <a:ext cx="863600" cy="287338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4185" name="Rectangle 89"/>
          <p:cNvSpPr>
            <a:spLocks noChangeArrowheads="1"/>
          </p:cNvSpPr>
          <p:nvPr/>
        </p:nvSpPr>
        <p:spPr bwMode="auto">
          <a:xfrm>
            <a:off x="5003800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9</a:t>
            </a:r>
          </a:p>
        </p:txBody>
      </p:sp>
      <p:sp>
        <p:nvSpPr>
          <p:cNvPr id="4186" name="Rectangle 90"/>
          <p:cNvSpPr>
            <a:spLocks noChangeArrowheads="1"/>
          </p:cNvSpPr>
          <p:nvPr/>
        </p:nvSpPr>
        <p:spPr bwMode="auto">
          <a:xfrm>
            <a:off x="4140200" y="5805488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5</a:t>
            </a:r>
          </a:p>
        </p:txBody>
      </p:sp>
      <p:sp>
        <p:nvSpPr>
          <p:cNvPr id="4188" name="Rectangle 92"/>
          <p:cNvSpPr>
            <a:spLocks noChangeArrowheads="1"/>
          </p:cNvSpPr>
          <p:nvPr/>
        </p:nvSpPr>
        <p:spPr bwMode="auto">
          <a:xfrm>
            <a:off x="5003800" y="5300663"/>
            <a:ext cx="863600" cy="287337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4189" name="Rectangle 93"/>
          <p:cNvSpPr>
            <a:spLocks noChangeArrowheads="1"/>
          </p:cNvSpPr>
          <p:nvPr/>
        </p:nvSpPr>
        <p:spPr bwMode="auto">
          <a:xfrm>
            <a:off x="6877050" y="5300663"/>
            <a:ext cx="863600" cy="287337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6180" name="AutoShape 9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01013" y="836613"/>
            <a:ext cx="719137" cy="314325"/>
          </a:xfrm>
          <a:prstGeom prst="actionButtonForwardNext">
            <a:avLst/>
          </a:prstGeom>
          <a:solidFill>
            <a:srgbClr val="FF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pic>
        <p:nvPicPr>
          <p:cNvPr id="6181" name="Picture 98" descr="155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676275"/>
            <a:ext cx="1889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2" name="Picture 99" descr="155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75" y="388938"/>
            <a:ext cx="252413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3" name="Picture 100" descr="z5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12875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7" name="Picture 101" descr="z5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781300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" name="Picture 102" descr="z5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149725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" name="Picture 103" descr="z5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516563"/>
            <a:ext cx="1081087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0" name="Picture 104" descr="c0180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77323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1" name="Picture 105" descr="c0180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306863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2" name="Picture 106" descr="c0180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437063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3" name="Picture 107" descr="c0180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80548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4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4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4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5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4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 nodeType="clickPar">
                      <p:stCondLst>
                        <p:cond delay="0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3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54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4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 nodeType="clickPar">
                      <p:stCondLst>
                        <p:cond delay="0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4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4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 fill="hold"/>
                                        <p:tgtEl>
                                          <p:spTgt spid="4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41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4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4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4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4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4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85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 nodeType="clickPar">
                      <p:stCondLst>
                        <p:cond delay="0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0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4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 nodeType="clickPar">
                      <p:stCondLst>
                        <p:cond delay="0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1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4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3" dur="500"/>
                                        <p:tgtEl>
                                          <p:spTgt spid="4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4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4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4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4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4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1000" fill="hold"/>
                                        <p:tgtEl>
                                          <p:spTgt spid="4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1000" fill="hold"/>
                                        <p:tgtEl>
                                          <p:spTgt spid="4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6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4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 nodeType="clickPar">
                      <p:stCondLst>
                        <p:cond delay="0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5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4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 nodeType="clickPar">
                      <p:stCondLst>
                        <p:cond delay="0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67"/>
                  </p:tgtEl>
                </p:cond>
              </p:nextCondLst>
            </p:seq>
          </p:childTnLst>
        </p:cTn>
      </p:par>
    </p:tnLst>
    <p:bldLst>
      <p:bldP spid="4108" grpId="0" animBg="1"/>
      <p:bldP spid="4112" grpId="0" animBg="1"/>
      <p:bldP spid="4136" grpId="0" animBg="1"/>
      <p:bldP spid="4137" grpId="0" animBg="1"/>
      <p:bldP spid="4152" grpId="0" animBg="1"/>
      <p:bldP spid="4153" grpId="0" animBg="1"/>
      <p:bldP spid="4154" grpId="0" animBg="1"/>
      <p:bldP spid="4155" grpId="0" animBg="1"/>
      <p:bldP spid="4158" grpId="0" animBg="1"/>
      <p:bldP spid="4160" grpId="0" animBg="1"/>
      <p:bldP spid="4161" grpId="0" animBg="1"/>
      <p:bldP spid="4164" grpId="0" animBg="1"/>
      <p:bldP spid="4165" grpId="0" animBg="1"/>
      <p:bldP spid="4166" grpId="0" animBg="1"/>
      <p:bldP spid="4167" grpId="0" animBg="1"/>
      <p:bldP spid="4170" grpId="0" animBg="1"/>
      <p:bldP spid="4173" grpId="0" animBg="1"/>
      <p:bldP spid="4177" grpId="0" animBg="1"/>
      <p:bldP spid="4179" grpId="0" animBg="1"/>
      <p:bldP spid="4180" grpId="0" animBg="1"/>
      <p:bldP spid="4181" grpId="0" animBg="1"/>
      <p:bldP spid="4183" grpId="0" animBg="1"/>
      <p:bldP spid="4184" grpId="0" animBg="1"/>
      <p:bldP spid="4185" grpId="0" animBg="1"/>
      <p:bldP spid="4186" grpId="0" animBg="1"/>
      <p:bldP spid="4188" grpId="0" animBg="1"/>
      <p:bldP spid="418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39750" y="1341438"/>
            <a:ext cx="7343775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835150" y="1557338"/>
            <a:ext cx="3024188" cy="935037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5 + 2 =   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940425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8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003800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7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877050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9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539750" y="2708275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1835150" y="2924175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8 - 2 = 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5003800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4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5940425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5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6877050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6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539750" y="4076700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1835150" y="4292600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9 - 9 = 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5003800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2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6877050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1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539750" y="5445125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1835150" y="5661025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6 + 3 = 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5003800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8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5940425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9</a:t>
            </a:r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6877050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10</a:t>
            </a:r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1692275" y="260350"/>
            <a:ext cx="5905500" cy="830263"/>
          </a:xfrm>
          <a:prstGeom prst="rect">
            <a:avLst/>
          </a:prstGeom>
          <a:solidFill>
            <a:schemeClr val="bg1"/>
          </a:solidFill>
          <a:ln w="63500">
            <a:solidFill>
              <a:srgbClr val="FF66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2400"/>
              <a:t>Als je op de beer klikt, komt er een som. Kies het goede antwoord.</a:t>
            </a:r>
            <a:endParaRPr lang="sk-SK" altLang="nl-NL" sz="2400">
              <a:cs typeface="Arial" charset="0"/>
            </a:endParaRP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4140200" y="1700213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7</a:t>
            </a:r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8027988" y="1341438"/>
            <a:ext cx="936625" cy="532765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5940425" y="119697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6877050" y="119697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140200" y="3068638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6</a:t>
            </a:r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003800" y="2565400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5940425" y="2565400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4140200" y="4437063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0</a:t>
            </a:r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5003800" y="393382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6877050" y="393382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5940425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0</a:t>
            </a: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4140200" y="5805488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9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5003800" y="5300663"/>
            <a:ext cx="863600" cy="2873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6877050" y="5300663"/>
            <a:ext cx="863600" cy="2873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7204" name="AutoShape 3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01013" y="836613"/>
            <a:ext cx="719137" cy="314325"/>
          </a:xfrm>
          <a:prstGeom prst="actionButtonForwardNext">
            <a:avLst/>
          </a:prstGeom>
          <a:solidFill>
            <a:srgbClr val="FF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pic>
        <p:nvPicPr>
          <p:cNvPr id="7205" name="Picture 39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12875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8" name="Picture 40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781300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9" name="Picture 41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149725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0" name="Picture 42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516563"/>
            <a:ext cx="1081087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1" name="Picture 43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77323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2" name="Picture 44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306863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3" name="Picture 45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437063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4" name="Picture 46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80548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13" name="AutoShape 4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 rot="10800000">
            <a:off x="611188" y="836613"/>
            <a:ext cx="719137" cy="314325"/>
          </a:xfrm>
          <a:prstGeom prst="actionButtonForwardNext">
            <a:avLst/>
          </a:prstGeom>
          <a:solidFill>
            <a:srgbClr val="FF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pic>
        <p:nvPicPr>
          <p:cNvPr id="7214" name="Picture 48" descr="155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300" y="736600"/>
            <a:ext cx="2254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15" name="Picture 49" descr="155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263" y="498475"/>
            <a:ext cx="2095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16" name="Picture 50" descr="15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498475"/>
            <a:ext cx="147638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2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22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22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4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22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9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122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 nodeType="clickPar">
                      <p:stCondLst>
                        <p:cond delay="0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7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22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8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123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 nodeType="clickPar">
                      <p:stCondLst>
                        <p:cond delay="0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20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123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 nodeType="clickPar">
                      <p:stCondLst>
                        <p:cond delay="0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2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123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 nodeType="clickPar">
                      <p:stCondLst>
                        <p:cond delay="0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3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123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3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7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123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 nodeType="clickPar">
                      <p:stCondLst>
                        <p:cond delay="0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6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123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 nodeType="clickPar">
                      <p:stCondLst>
                        <p:cond delay="0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8"/>
                  </p:tgtEl>
                </p:cond>
              </p:nextCondLst>
            </p:seq>
          </p:childTnLst>
        </p:cTn>
      </p:par>
    </p:tnLst>
    <p:bldLst>
      <p:bldP spid="12291" grpId="0" animBg="1"/>
      <p:bldP spid="12292" grpId="0" animBg="1"/>
      <p:bldP spid="12293" grpId="0" animBg="1"/>
      <p:bldP spid="12294" grpId="0" animBg="1"/>
      <p:bldP spid="12296" grpId="0" animBg="1"/>
      <p:bldP spid="12297" grpId="0" animBg="1"/>
      <p:bldP spid="12298" grpId="0" animBg="1"/>
      <p:bldP spid="12299" grpId="0" animBg="1"/>
      <p:bldP spid="12301" grpId="0" animBg="1"/>
      <p:bldP spid="12302" grpId="0" animBg="1"/>
      <p:bldP spid="12303" grpId="0" animBg="1"/>
      <p:bldP spid="12305" grpId="0" animBg="1"/>
      <p:bldP spid="12306" grpId="0" animBg="1"/>
      <p:bldP spid="12307" grpId="0" animBg="1"/>
      <p:bldP spid="12308" grpId="0" animBg="1"/>
      <p:bldP spid="12310" grpId="0" animBg="1"/>
      <p:bldP spid="12312" grpId="0" animBg="1"/>
      <p:bldP spid="12314" grpId="0" animBg="1"/>
      <p:bldP spid="12315" grpId="0" animBg="1"/>
      <p:bldP spid="12316" grpId="0" animBg="1"/>
      <p:bldP spid="12317" grpId="0" animBg="1"/>
      <p:bldP spid="12318" grpId="0" animBg="1"/>
      <p:bldP spid="12319" grpId="0" animBg="1"/>
      <p:bldP spid="12320" grpId="0" animBg="1"/>
      <p:bldP spid="12321" grpId="0" animBg="1"/>
      <p:bldP spid="12322" grpId="0" animBg="1"/>
      <p:bldP spid="123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39750" y="1341438"/>
            <a:ext cx="7343775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835150" y="1557338"/>
            <a:ext cx="3024188" cy="935037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10 - 6 =   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076825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6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948488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4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6011863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5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539750" y="2708275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835150" y="2924175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3 + 4 = 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5003800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5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940425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6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6877050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7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539750" y="4076700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1835150" y="4292600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9 - 8 = 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5003800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2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6877050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0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39750" y="5445125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1835150" y="5661025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8 - 5 = </a:t>
            </a: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5003800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4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5940425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3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6877050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2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1692275" y="260350"/>
            <a:ext cx="5905500" cy="830263"/>
          </a:xfrm>
          <a:prstGeom prst="rect">
            <a:avLst/>
          </a:prstGeom>
          <a:solidFill>
            <a:schemeClr val="bg1"/>
          </a:solidFill>
          <a:ln w="63500">
            <a:solidFill>
              <a:srgbClr val="FF66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2400"/>
              <a:t>Als je op de beer klikt, komt er een som. Kies het goede antwoord.</a:t>
            </a:r>
            <a:endParaRPr lang="sk-SK" altLang="nl-NL" sz="2400">
              <a:cs typeface="Arial" charset="0"/>
            </a:endParaRP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4140200" y="1700213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4</a:t>
            </a: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8027988" y="1341438"/>
            <a:ext cx="936625" cy="532765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5076825" y="119697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6011863" y="119697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4140200" y="3068638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7</a:t>
            </a:r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5003800" y="2565400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5940425" y="2565400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4140200" y="4437063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1</a:t>
            </a:r>
          </a:p>
        </p:txBody>
      </p:sp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5003800" y="393382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6877050" y="393382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3344" name="Rectangle 32"/>
          <p:cNvSpPr>
            <a:spLocks noChangeArrowheads="1"/>
          </p:cNvSpPr>
          <p:nvPr/>
        </p:nvSpPr>
        <p:spPr bwMode="auto">
          <a:xfrm>
            <a:off x="5940425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1</a:t>
            </a:r>
          </a:p>
        </p:txBody>
      </p:sp>
      <p:sp>
        <p:nvSpPr>
          <p:cNvPr id="13345" name="Rectangle 33"/>
          <p:cNvSpPr>
            <a:spLocks noChangeArrowheads="1"/>
          </p:cNvSpPr>
          <p:nvPr/>
        </p:nvSpPr>
        <p:spPr bwMode="auto">
          <a:xfrm>
            <a:off x="4140200" y="5805488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3</a:t>
            </a:r>
          </a:p>
        </p:txBody>
      </p:sp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5003800" y="5300663"/>
            <a:ext cx="863600" cy="2873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6877050" y="5300663"/>
            <a:ext cx="863600" cy="2873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8228" name="AutoShape 3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01013" y="836613"/>
            <a:ext cx="719137" cy="314325"/>
          </a:xfrm>
          <a:prstGeom prst="actionButtonForwardNext">
            <a:avLst/>
          </a:prstGeom>
          <a:solidFill>
            <a:srgbClr val="FF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pic>
        <p:nvPicPr>
          <p:cNvPr id="8229" name="Picture 37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12875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0" name="Picture 38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781300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1" name="Picture 39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149725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2" name="Picture 40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516563"/>
            <a:ext cx="1081087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3" name="Picture 41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77323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4" name="Picture 42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306863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5" name="Picture 43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437063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6" name="Picture 44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80548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37" name="AutoShape 4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 rot="10800000">
            <a:off x="611188" y="836613"/>
            <a:ext cx="719137" cy="314325"/>
          </a:xfrm>
          <a:prstGeom prst="actionButtonForwardNext">
            <a:avLst/>
          </a:prstGeom>
          <a:solidFill>
            <a:srgbClr val="FF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pic>
        <p:nvPicPr>
          <p:cNvPr id="8238" name="Picture 47" descr="155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728663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39" name="Picture 50" descr="155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3" y="490538"/>
            <a:ext cx="230187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40" name="Picture 51" descr="15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788" y="436563"/>
            <a:ext cx="252412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3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17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33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1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33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18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33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3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133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 nodeType="clickPar">
                      <p:stCondLst>
                        <p:cond delay="0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1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33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2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133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 nodeType="clickPar">
                      <p:stCondLst>
                        <p:cond delay="0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44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133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 nodeType="clickPar">
                      <p:stCondLst>
                        <p:cond delay="0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6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133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 nodeType="clickPar">
                      <p:stCondLst>
                        <p:cond delay="0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7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133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3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10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10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1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133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 nodeType="clickPar">
                      <p:stCondLst>
                        <p:cond delay="0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0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133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 nodeType="clickPar">
                      <p:stCondLst>
                        <p:cond delay="0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2"/>
                  </p:tgtEl>
                </p:cond>
              </p:nextCondLst>
            </p:seq>
          </p:childTnLst>
        </p:cTn>
      </p:par>
    </p:tnLst>
    <p:bldLst>
      <p:bldP spid="13315" grpId="0" animBg="1"/>
      <p:bldP spid="13316" grpId="0" animBg="1"/>
      <p:bldP spid="13317" grpId="0" animBg="1"/>
      <p:bldP spid="13318" grpId="0" animBg="1"/>
      <p:bldP spid="13320" grpId="0" animBg="1"/>
      <p:bldP spid="13321" grpId="0" animBg="1"/>
      <p:bldP spid="13322" grpId="0" animBg="1"/>
      <p:bldP spid="13323" grpId="0" animBg="1"/>
      <p:bldP spid="13325" grpId="0" animBg="1"/>
      <p:bldP spid="13326" grpId="0" animBg="1"/>
      <p:bldP spid="13327" grpId="0" animBg="1"/>
      <p:bldP spid="13329" grpId="0" animBg="1"/>
      <p:bldP spid="13330" grpId="0" animBg="1"/>
      <p:bldP spid="13331" grpId="0" animBg="1"/>
      <p:bldP spid="13332" grpId="0" animBg="1"/>
      <p:bldP spid="13334" grpId="0" animBg="1"/>
      <p:bldP spid="13336" grpId="0" animBg="1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13346" grpId="0" animBg="1"/>
      <p:bldP spid="133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39750" y="1341438"/>
            <a:ext cx="7343775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835150" y="1557338"/>
            <a:ext cx="3024188" cy="935037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1 + 6 =   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076825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8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011863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7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948488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6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539750" y="2708275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835150" y="2924175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4 + 4 = 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6011863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7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948488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5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076825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8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539750" y="4076700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1835150" y="4292600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9 - 6 = 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003800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2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6877050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4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39750" y="5445125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1835150" y="5661025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8 - 7 = </a:t>
            </a:r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5003800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3</a:t>
            </a: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6948488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1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5940425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2</a:t>
            </a:r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1692275" y="260350"/>
            <a:ext cx="5905500" cy="830263"/>
          </a:xfrm>
          <a:prstGeom prst="rect">
            <a:avLst/>
          </a:prstGeom>
          <a:solidFill>
            <a:schemeClr val="bg1"/>
          </a:solidFill>
          <a:ln w="63500">
            <a:solidFill>
              <a:srgbClr val="FF66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2400"/>
              <a:t>Als je op de beer klikt, komt er een som. Kies het goede antwoord.</a:t>
            </a:r>
            <a:endParaRPr lang="sk-SK" altLang="nl-NL" sz="2400">
              <a:cs typeface="Arial" charset="0"/>
            </a:endParaRP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4140200" y="1700213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7</a:t>
            </a:r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8027988" y="1341438"/>
            <a:ext cx="936625" cy="532765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5076825" y="119697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6948488" y="119697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4140200" y="3068638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8</a:t>
            </a:r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6011863" y="2565400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6948488" y="2565400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4140200" y="4437063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3</a:t>
            </a:r>
          </a:p>
        </p:txBody>
      </p:sp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5003800" y="393382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367" name="Rectangle 31"/>
          <p:cNvSpPr>
            <a:spLocks noChangeArrowheads="1"/>
          </p:cNvSpPr>
          <p:nvPr/>
        </p:nvSpPr>
        <p:spPr bwMode="auto">
          <a:xfrm>
            <a:off x="6877050" y="393382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368" name="Rectangle 32"/>
          <p:cNvSpPr>
            <a:spLocks noChangeArrowheads="1"/>
          </p:cNvSpPr>
          <p:nvPr/>
        </p:nvSpPr>
        <p:spPr bwMode="auto">
          <a:xfrm>
            <a:off x="5940425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3</a:t>
            </a:r>
          </a:p>
        </p:txBody>
      </p:sp>
      <p:sp>
        <p:nvSpPr>
          <p:cNvPr id="14369" name="Rectangle 33"/>
          <p:cNvSpPr>
            <a:spLocks noChangeArrowheads="1"/>
          </p:cNvSpPr>
          <p:nvPr/>
        </p:nvSpPr>
        <p:spPr bwMode="auto">
          <a:xfrm>
            <a:off x="4140200" y="5805488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1</a:t>
            </a:r>
          </a:p>
        </p:txBody>
      </p:sp>
      <p:sp>
        <p:nvSpPr>
          <p:cNvPr id="14370" name="Rectangle 34"/>
          <p:cNvSpPr>
            <a:spLocks noChangeArrowheads="1"/>
          </p:cNvSpPr>
          <p:nvPr/>
        </p:nvSpPr>
        <p:spPr bwMode="auto">
          <a:xfrm>
            <a:off x="5003800" y="5300663"/>
            <a:ext cx="863600" cy="2873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371" name="Rectangle 35"/>
          <p:cNvSpPr>
            <a:spLocks noChangeArrowheads="1"/>
          </p:cNvSpPr>
          <p:nvPr/>
        </p:nvSpPr>
        <p:spPr bwMode="auto">
          <a:xfrm>
            <a:off x="5940425" y="5300663"/>
            <a:ext cx="863600" cy="2873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9252" name="AutoShape 3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01013" y="836613"/>
            <a:ext cx="719137" cy="314325"/>
          </a:xfrm>
          <a:prstGeom prst="actionButtonForwardNext">
            <a:avLst/>
          </a:prstGeom>
          <a:solidFill>
            <a:srgbClr val="FF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pic>
        <p:nvPicPr>
          <p:cNvPr id="9253" name="Picture 37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12875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4" name="Picture 38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781300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5" name="Picture 39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149725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6" name="Picture 40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516563"/>
            <a:ext cx="1081087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7" name="Picture 41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77323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8" name="Picture 42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306863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9" name="Picture 43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437063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80" name="Picture 44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80548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61" name="AutoShape 4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 rot="10800000">
            <a:off x="611188" y="836613"/>
            <a:ext cx="719137" cy="314325"/>
          </a:xfrm>
          <a:prstGeom prst="actionButtonForwardNext">
            <a:avLst/>
          </a:prstGeom>
          <a:solidFill>
            <a:srgbClr val="FF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pic>
        <p:nvPicPr>
          <p:cNvPr id="9262" name="Picture 49" descr="15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3" y="717550"/>
            <a:ext cx="231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63" name="Picture 50" descr="155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511175"/>
            <a:ext cx="227013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64" name="Picture 51" descr="155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275" y="479425"/>
            <a:ext cx="2174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1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43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0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4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2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43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7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143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 nodeType="clickPar">
                      <p:stCondLst>
                        <p:cond delay="0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5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43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6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143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 nodeType="clickPar">
                      <p:stCondLst>
                        <p:cond delay="0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8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143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 nodeType="clickPar">
                      <p:stCondLst>
                        <p:cond delay="0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0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143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 nodeType="clickPar">
                      <p:stCondLst>
                        <p:cond delay="0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1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143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3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10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10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5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14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 nodeType="clickPar">
                      <p:stCondLst>
                        <p:cond delay="0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4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143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 nodeType="clickPar">
                      <p:stCondLst>
                        <p:cond delay="0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6"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 animBg="1"/>
      <p:bldP spid="14341" grpId="0" animBg="1"/>
      <p:bldP spid="14342" grpId="0" animBg="1"/>
      <p:bldP spid="14344" grpId="0" animBg="1"/>
      <p:bldP spid="14345" grpId="0" animBg="1"/>
      <p:bldP spid="14346" grpId="0" animBg="1"/>
      <p:bldP spid="14347" grpId="0" animBg="1"/>
      <p:bldP spid="14349" grpId="0" animBg="1"/>
      <p:bldP spid="14350" grpId="0" animBg="1"/>
      <p:bldP spid="14351" grpId="0" animBg="1"/>
      <p:bldP spid="14353" grpId="0" animBg="1"/>
      <p:bldP spid="14354" grpId="0" animBg="1"/>
      <p:bldP spid="14355" grpId="0" animBg="1"/>
      <p:bldP spid="14356" grpId="0" animBg="1"/>
      <p:bldP spid="14358" grpId="0" animBg="1"/>
      <p:bldP spid="14360" grpId="0" animBg="1"/>
      <p:bldP spid="14362" grpId="0" animBg="1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69" grpId="0" animBg="1"/>
      <p:bldP spid="14370" grpId="0" animBg="1"/>
      <p:bldP spid="1437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539750" y="1341438"/>
            <a:ext cx="7343775" cy="1223962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35150" y="1557338"/>
            <a:ext cx="3024188" cy="935037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4 + 2 =   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076825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7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011863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6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6948488" y="1557338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5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39750" y="2708275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835150" y="2924175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7 - 6 = 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5076825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3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6011863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2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6948488" y="292417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1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539750" y="4076700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1835150" y="4292600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 5 - 3 = 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5940425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3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6877050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4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39750" y="5445125"/>
            <a:ext cx="7343775" cy="1223963"/>
          </a:xfrm>
          <a:prstGeom prst="rect">
            <a:avLst/>
          </a:prstGeom>
          <a:solidFill>
            <a:schemeClr val="bg1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835150" y="5661025"/>
            <a:ext cx="3024188" cy="935038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sk-SK" altLang="nl-NL" sz="4800" b="1"/>
              <a:t>10 - 3 = 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5003800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9</a:t>
            </a:r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6948488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7</a:t>
            </a:r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5940425" y="5661025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8</a:t>
            </a: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1692275" y="260350"/>
            <a:ext cx="5905500" cy="830263"/>
          </a:xfrm>
          <a:prstGeom prst="rect">
            <a:avLst/>
          </a:prstGeom>
          <a:solidFill>
            <a:schemeClr val="bg1"/>
          </a:solidFill>
          <a:ln w="63500">
            <a:solidFill>
              <a:srgbClr val="FF66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2400"/>
              <a:t>Als je op de beer klikt, komt er een som. Kies het goede antwoord.</a:t>
            </a:r>
            <a:endParaRPr lang="sk-SK" altLang="nl-NL" sz="2400">
              <a:cs typeface="Arial" charset="0"/>
            </a:endParaRPr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4140200" y="1700213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6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8027988" y="1341438"/>
            <a:ext cx="936625" cy="532765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5076825" y="119697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6948488" y="119697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4140200" y="3068638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1</a:t>
            </a:r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5076825" y="2565400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6011863" y="2565400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4140200" y="4437063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2</a:t>
            </a:r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5940425" y="393382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6877050" y="3933825"/>
            <a:ext cx="863600" cy="287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5003800" y="4292600"/>
            <a:ext cx="863600" cy="8636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2</a:t>
            </a:r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4140200" y="5805488"/>
            <a:ext cx="576263" cy="647700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sk-SK" altLang="nl-NL" sz="4400" b="1"/>
              <a:t>7</a:t>
            </a:r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5003800" y="5300663"/>
            <a:ext cx="863600" cy="2873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5940425" y="5300663"/>
            <a:ext cx="863600" cy="2873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l-NL" altLang="nl-NL" sz="1600" b="1">
                <a:solidFill>
                  <a:srgbClr val="000066"/>
                </a:solidFill>
                <a:cs typeface="Arial" charset="0"/>
              </a:rPr>
              <a:t>x</a:t>
            </a:r>
            <a:endParaRPr lang="sk-SK" altLang="nl-NL" sz="1600" b="1">
              <a:solidFill>
                <a:srgbClr val="000066"/>
              </a:solidFill>
              <a:cs typeface="Arial" charset="0"/>
            </a:endParaRPr>
          </a:p>
        </p:txBody>
      </p:sp>
      <p:pic>
        <p:nvPicPr>
          <p:cNvPr id="10276" name="Picture 37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12875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98" name="Picture 38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781300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99" name="Picture 39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149725"/>
            <a:ext cx="108108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00" name="Picture 40" descr="z5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516563"/>
            <a:ext cx="1081087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01" name="Picture 41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77323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02" name="Picture 42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306863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03" name="Picture 43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437063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04" name="Picture 44" descr="c018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805488"/>
            <a:ext cx="647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4" name="AutoShape 4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 rot="10800000">
            <a:off x="611188" y="836613"/>
            <a:ext cx="719137" cy="314325"/>
          </a:xfrm>
          <a:prstGeom prst="actionButtonForwardNext">
            <a:avLst/>
          </a:prstGeom>
          <a:solidFill>
            <a:srgbClr val="FF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altLang="nl-NL"/>
          </a:p>
        </p:txBody>
      </p:sp>
      <p:pic>
        <p:nvPicPr>
          <p:cNvPr id="10285" name="Picture 48" descr="155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754063"/>
            <a:ext cx="2159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6" name="Picture 49" descr="15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238" y="477838"/>
            <a:ext cx="231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53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53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4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53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6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53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1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153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 nodeType="clickPar">
                      <p:stCondLst>
                        <p:cond delay="0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9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53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0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153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 nodeType="clickPar">
                      <p:stCondLst>
                        <p:cond delay="0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92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153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 nodeType="clickPar">
                      <p:stCondLst>
                        <p:cond delay="0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4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153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 nodeType="clickPar">
                      <p:stCondLst>
                        <p:cond delay="0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5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153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3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10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10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9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153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 nodeType="clickPar">
                      <p:stCondLst>
                        <p:cond delay="0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8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153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 nodeType="clickPar">
                      <p:stCondLst>
                        <p:cond delay="0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80"/>
                  </p:tgtEl>
                </p:cond>
              </p:nextCondLst>
            </p:seq>
          </p:childTnLst>
        </p:cTn>
      </p:par>
    </p:tnLst>
    <p:bldLst>
      <p:bldP spid="15363" grpId="0" animBg="1"/>
      <p:bldP spid="15364" grpId="0" animBg="1"/>
      <p:bldP spid="15365" grpId="0" animBg="1"/>
      <p:bldP spid="15366" grpId="0" animBg="1"/>
      <p:bldP spid="15368" grpId="0" animBg="1"/>
      <p:bldP spid="15369" grpId="0" animBg="1"/>
      <p:bldP spid="15370" grpId="0" animBg="1"/>
      <p:bldP spid="15371" grpId="0" animBg="1"/>
      <p:bldP spid="15373" grpId="0" animBg="1"/>
      <p:bldP spid="15374" grpId="0" animBg="1"/>
      <p:bldP spid="15375" grpId="0" animBg="1"/>
      <p:bldP spid="15377" grpId="0" animBg="1"/>
      <p:bldP spid="15378" grpId="0" animBg="1"/>
      <p:bldP spid="15379" grpId="0" animBg="1"/>
      <p:bldP spid="15380" grpId="0" animBg="1"/>
      <p:bldP spid="15382" grpId="0" animBg="1"/>
      <p:bldP spid="15384" grpId="0" animBg="1"/>
      <p:bldP spid="15386" grpId="0" animBg="1"/>
      <p:bldP spid="15387" grpId="0" animBg="1"/>
      <p:bldP spid="15388" grpId="0" animBg="1"/>
      <p:bldP spid="15389" grpId="0" animBg="1"/>
      <p:bldP spid="15390" grpId="0" animBg="1"/>
      <p:bldP spid="15391" grpId="0" animBg="1"/>
      <p:bldP spid="15392" grpId="0" animBg="1"/>
      <p:bldP spid="15393" grpId="0" animBg="1"/>
      <p:bldP spid="15394" grpId="0" animBg="1"/>
      <p:bldP spid="15395" grpId="0" animBg="1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1345</TotalTime>
  <Words>309</Words>
  <Application>Microsoft Office PowerPoint</Application>
  <PresentationFormat>Diavoorstelling (4:3)</PresentationFormat>
  <Paragraphs>147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Slipstream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Škola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Věra</dc:creator>
  <cp:lastModifiedBy>Petra</cp:lastModifiedBy>
  <cp:revision>76</cp:revision>
  <dcterms:created xsi:type="dcterms:W3CDTF">2010-02-07T16:14:32Z</dcterms:created>
  <dcterms:modified xsi:type="dcterms:W3CDTF">2015-03-26T05:33:26Z</dcterms:modified>
</cp:coreProperties>
</file>