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80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7" r:id="rId17"/>
    <p:sldId id="275" r:id="rId18"/>
    <p:sldId id="276" r:id="rId19"/>
    <p:sldId id="273" r:id="rId20"/>
    <p:sldId id="274" r:id="rId21"/>
    <p:sldId id="278" r:id="rId22"/>
  </p:sldIdLst>
  <p:sldSz cx="9144000" cy="6858000" type="screen4x3"/>
  <p:notesSz cx="6858000" cy="9144000"/>
  <p:embeddedFontLst>
    <p:embeddedFont>
      <p:font typeface="Calibri Light" panose="020F0302020204030204" pitchFamily="34" charset="0"/>
      <p:regular r:id="rId23"/>
      <p: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4397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9601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0692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4966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07255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95926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572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71680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8691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58346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4937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2C4FE-8CE9-4FC0-839B-A47B1EA5AD81}" type="datetimeFigureOut">
              <a:rPr lang="nl-NL" smtClean="0"/>
              <a:t>5-1-2017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A88F1-DE39-4F5E-92D4-06B6B7704EE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1345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8.emf"/><Relationship Id="rId3" Type="http://schemas.microsoft.com/office/2007/relationships/media" Target="../media/media1.wav"/><Relationship Id="rId7" Type="http://schemas.openxmlformats.org/officeDocument/2006/relationships/audio" Target="../media/audio2.wav"/><Relationship Id="rId12" Type="http://schemas.openxmlformats.org/officeDocument/2006/relationships/image" Target="../media/image7.emf"/><Relationship Id="rId17" Type="http://schemas.openxmlformats.org/officeDocument/2006/relationships/image" Target="../media/image2.emf"/><Relationship Id="rId2" Type="http://schemas.openxmlformats.org/officeDocument/2006/relationships/audio" Target="../media/media2.wav"/><Relationship Id="rId16" Type="http://schemas.openxmlformats.org/officeDocument/2006/relationships/image" Target="../media/image3.png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6.emf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10.emf"/><Relationship Id="rId10" Type="http://schemas.openxmlformats.org/officeDocument/2006/relationships/image" Target="../media/image5.png"/><Relationship Id="rId4" Type="http://schemas.openxmlformats.org/officeDocument/2006/relationships/audio" Target="../media/media1.wav"/><Relationship Id="rId9" Type="http://schemas.openxmlformats.org/officeDocument/2006/relationships/image" Target="../media/image4.emf"/><Relationship Id="rId1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13.emf"/><Relationship Id="rId3" Type="http://schemas.microsoft.com/office/2007/relationships/media" Target="../media/media1.wav"/><Relationship Id="rId7" Type="http://schemas.openxmlformats.org/officeDocument/2006/relationships/audio" Target="../media/audio2.wav"/><Relationship Id="rId12" Type="http://schemas.openxmlformats.org/officeDocument/2006/relationships/image" Target="../media/image12.emf"/><Relationship Id="rId17" Type="http://schemas.openxmlformats.org/officeDocument/2006/relationships/image" Target="../media/image2.emf"/><Relationship Id="rId2" Type="http://schemas.openxmlformats.org/officeDocument/2006/relationships/audio" Target="../media/media2.wav"/><Relationship Id="rId16" Type="http://schemas.openxmlformats.org/officeDocument/2006/relationships/image" Target="../media/image3.png"/><Relationship Id="rId1" Type="http://schemas.microsoft.com/office/2007/relationships/media" Target="../media/media2.wav"/><Relationship Id="rId6" Type="http://schemas.openxmlformats.org/officeDocument/2006/relationships/audio" Target="../media/audio1.wav"/><Relationship Id="rId11" Type="http://schemas.openxmlformats.org/officeDocument/2006/relationships/image" Target="../media/image11.emf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6.emf"/><Relationship Id="rId10" Type="http://schemas.openxmlformats.org/officeDocument/2006/relationships/image" Target="../media/image5.png"/><Relationship Id="rId4" Type="http://schemas.openxmlformats.org/officeDocument/2006/relationships/audio" Target="../media/media1.wav"/><Relationship Id="rId9" Type="http://schemas.openxmlformats.org/officeDocument/2006/relationships/image" Target="../media/image4.emf"/><Relationship Id="rId14" Type="http://schemas.openxmlformats.org/officeDocument/2006/relationships/image" Target="../media/image14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7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16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15.emf"/><Relationship Id="rId5" Type="http://schemas.openxmlformats.org/officeDocument/2006/relationships/audio" Target="../media/audio2.wav"/><Relationship Id="rId15" Type="http://schemas.openxmlformats.org/officeDocument/2006/relationships/image" Target="../media/image3.png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1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1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20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19.emf"/><Relationship Id="rId5" Type="http://schemas.openxmlformats.org/officeDocument/2006/relationships/audio" Target="../media/audio2.wav"/><Relationship Id="rId15" Type="http://schemas.openxmlformats.org/officeDocument/2006/relationships/image" Target="../media/image3.png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22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5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24.emf"/><Relationship Id="rId17" Type="http://schemas.openxmlformats.org/officeDocument/2006/relationships/image" Target="../media/image6.emf"/><Relationship Id="rId2" Type="http://schemas.openxmlformats.org/officeDocument/2006/relationships/audio" Target="../media/media1.wav"/><Relationship Id="rId16" Type="http://schemas.openxmlformats.org/officeDocument/2006/relationships/image" Target="../media/image27.emf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23.emf"/><Relationship Id="rId5" Type="http://schemas.openxmlformats.org/officeDocument/2006/relationships/audio" Target="../media/audio2.wav"/><Relationship Id="rId15" Type="http://schemas.openxmlformats.org/officeDocument/2006/relationships/image" Target="../media/image26.emf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audio" Target="../media/audio4.wav"/><Relationship Id="rId1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9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3.png"/><Relationship Id="rId2" Type="http://schemas.openxmlformats.org/officeDocument/2006/relationships/audio" Target="../media/media1.wav"/><Relationship Id="rId16" Type="http://schemas.openxmlformats.org/officeDocument/2006/relationships/image" Target="../media/image32.emf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28.emf"/><Relationship Id="rId5" Type="http://schemas.openxmlformats.org/officeDocument/2006/relationships/audio" Target="../media/audio2.wav"/><Relationship Id="rId15" Type="http://schemas.openxmlformats.org/officeDocument/2006/relationships/image" Target="../media/image31.emf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30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5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34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33.emf"/><Relationship Id="rId5" Type="http://schemas.openxmlformats.org/officeDocument/2006/relationships/audio" Target="../media/audio2.wav"/><Relationship Id="rId15" Type="http://schemas.openxmlformats.org/officeDocument/2006/relationships/image" Target="../media/image3.png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3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40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39.emf"/><Relationship Id="rId2" Type="http://schemas.openxmlformats.org/officeDocument/2006/relationships/audio" Target="../media/media1.wav"/><Relationship Id="rId16" Type="http://schemas.openxmlformats.org/officeDocument/2006/relationships/image" Target="../media/image5.png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38.emf"/><Relationship Id="rId5" Type="http://schemas.openxmlformats.org/officeDocument/2006/relationships/audio" Target="../media/audio2.wav"/><Relationship Id="rId15" Type="http://schemas.openxmlformats.org/officeDocument/2006/relationships/image" Target="../media/image41.emf"/><Relationship Id="rId10" Type="http://schemas.openxmlformats.org/officeDocument/2006/relationships/image" Target="../media/image37.emf"/><Relationship Id="rId4" Type="http://schemas.openxmlformats.org/officeDocument/2006/relationships/audio" Target="../media/audio1.wav"/><Relationship Id="rId9" Type="http://schemas.openxmlformats.org/officeDocument/2006/relationships/image" Target="../media/image2.emf"/><Relationship Id="rId1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4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43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42.emf"/><Relationship Id="rId5" Type="http://schemas.openxmlformats.org/officeDocument/2006/relationships/audio" Target="../media/audio2.wav"/><Relationship Id="rId15" Type="http://schemas.openxmlformats.org/officeDocument/2006/relationships/image" Target="../media/image3.png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45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8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47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46.emf"/><Relationship Id="rId5" Type="http://schemas.openxmlformats.org/officeDocument/2006/relationships/audio" Target="../media/audio2.wav"/><Relationship Id="rId15" Type="http://schemas.openxmlformats.org/officeDocument/2006/relationships/image" Target="../media/image3.png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49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53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52.emf"/><Relationship Id="rId2" Type="http://schemas.openxmlformats.org/officeDocument/2006/relationships/audio" Target="../media/media1.wav"/><Relationship Id="rId16" Type="http://schemas.openxmlformats.org/officeDocument/2006/relationships/image" Target="../media/image3.png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51.emf"/><Relationship Id="rId5" Type="http://schemas.openxmlformats.org/officeDocument/2006/relationships/audio" Target="../media/audio2.wav"/><Relationship Id="rId15" Type="http://schemas.openxmlformats.org/officeDocument/2006/relationships/image" Target="../media/image6.emf"/><Relationship Id="rId10" Type="http://schemas.openxmlformats.org/officeDocument/2006/relationships/image" Target="../media/image50.emf"/><Relationship Id="rId4" Type="http://schemas.openxmlformats.org/officeDocument/2006/relationships/audio" Target="../media/audio1.wav"/><Relationship Id="rId9" Type="http://schemas.openxmlformats.org/officeDocument/2006/relationships/image" Target="../media/image2.emf"/><Relationship Id="rId14" Type="http://schemas.openxmlformats.org/officeDocument/2006/relationships/image" Target="../media/image54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emf"/><Relationship Id="rId13" Type="http://schemas.openxmlformats.org/officeDocument/2006/relationships/image" Target="../media/image57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56.emf"/><Relationship Id="rId2" Type="http://schemas.openxmlformats.org/officeDocument/2006/relationships/audio" Target="../media/media1.wav"/><Relationship Id="rId16" Type="http://schemas.openxmlformats.org/officeDocument/2006/relationships/image" Target="../media/image3.png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2.emf"/><Relationship Id="rId5" Type="http://schemas.openxmlformats.org/officeDocument/2006/relationships/audio" Target="../media/audio2.wav"/><Relationship Id="rId15" Type="http://schemas.openxmlformats.org/officeDocument/2006/relationships/image" Target="../media/image59.emf"/><Relationship Id="rId10" Type="http://schemas.openxmlformats.org/officeDocument/2006/relationships/image" Target="../media/image6.emf"/><Relationship Id="rId4" Type="http://schemas.openxmlformats.org/officeDocument/2006/relationships/audio" Target="../media/audio1.wav"/><Relationship Id="rId9" Type="http://schemas.openxmlformats.org/officeDocument/2006/relationships/image" Target="../media/image5.png"/><Relationship Id="rId14" Type="http://schemas.openxmlformats.org/officeDocument/2006/relationships/image" Target="../media/image58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62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61.emf"/><Relationship Id="rId2" Type="http://schemas.openxmlformats.org/officeDocument/2006/relationships/audio" Target="../media/media1.wav"/><Relationship Id="rId16" Type="http://schemas.openxmlformats.org/officeDocument/2006/relationships/image" Target="../media/image3.png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60.emf"/><Relationship Id="rId5" Type="http://schemas.openxmlformats.org/officeDocument/2006/relationships/audio" Target="../media/audio2.wav"/><Relationship Id="rId15" Type="http://schemas.openxmlformats.org/officeDocument/2006/relationships/image" Target="../media/image64.emf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63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66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65.emf"/><Relationship Id="rId2" Type="http://schemas.openxmlformats.org/officeDocument/2006/relationships/audio" Target="../media/media1.wav"/><Relationship Id="rId16" Type="http://schemas.openxmlformats.org/officeDocument/2006/relationships/image" Target="../media/image3.png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2.emf"/><Relationship Id="rId5" Type="http://schemas.openxmlformats.org/officeDocument/2006/relationships/audio" Target="../media/audio2.wav"/><Relationship Id="rId15" Type="http://schemas.openxmlformats.org/officeDocument/2006/relationships/image" Target="../media/image68.emf"/><Relationship Id="rId10" Type="http://schemas.openxmlformats.org/officeDocument/2006/relationships/audio" Target="../media/audio4.wav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6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71.emf"/><Relationship Id="rId18" Type="http://schemas.openxmlformats.org/officeDocument/2006/relationships/image" Target="../media/image75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70.emf"/><Relationship Id="rId17" Type="http://schemas.openxmlformats.org/officeDocument/2006/relationships/image" Target="../media/image74.emf"/><Relationship Id="rId2" Type="http://schemas.openxmlformats.org/officeDocument/2006/relationships/audio" Target="../media/media1.wav"/><Relationship Id="rId16" Type="http://schemas.openxmlformats.org/officeDocument/2006/relationships/image" Target="../media/image3.png"/><Relationship Id="rId20" Type="http://schemas.openxmlformats.org/officeDocument/2006/relationships/image" Target="../media/image77.emf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5.png"/><Relationship Id="rId5" Type="http://schemas.openxmlformats.org/officeDocument/2006/relationships/audio" Target="../media/audio2.wav"/><Relationship Id="rId15" Type="http://schemas.openxmlformats.org/officeDocument/2006/relationships/image" Target="../media/image73.emf"/><Relationship Id="rId10" Type="http://schemas.openxmlformats.org/officeDocument/2006/relationships/image" Target="../media/image69.emf"/><Relationship Id="rId19" Type="http://schemas.openxmlformats.org/officeDocument/2006/relationships/image" Target="../media/image76.emf"/><Relationship Id="rId4" Type="http://schemas.openxmlformats.org/officeDocument/2006/relationships/audio" Target="../media/audio1.wav"/><Relationship Id="rId9" Type="http://schemas.openxmlformats.org/officeDocument/2006/relationships/image" Target="../media/image2.emf"/><Relationship Id="rId14" Type="http://schemas.openxmlformats.org/officeDocument/2006/relationships/image" Target="../media/image72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0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79.emf"/><Relationship Id="rId2" Type="http://schemas.openxmlformats.org/officeDocument/2006/relationships/audio" Target="../media/media1.wav"/><Relationship Id="rId16" Type="http://schemas.openxmlformats.org/officeDocument/2006/relationships/image" Target="../media/image82.emf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78.emf"/><Relationship Id="rId5" Type="http://schemas.openxmlformats.org/officeDocument/2006/relationships/audio" Target="../media/audio2.wav"/><Relationship Id="rId15" Type="http://schemas.openxmlformats.org/officeDocument/2006/relationships/image" Target="../media/image3.png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81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4.emf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83.emf"/><Relationship Id="rId17" Type="http://schemas.openxmlformats.org/officeDocument/2006/relationships/image" Target="../media/image88.emf"/><Relationship Id="rId2" Type="http://schemas.openxmlformats.org/officeDocument/2006/relationships/audio" Target="../media/media1.wav"/><Relationship Id="rId16" Type="http://schemas.openxmlformats.org/officeDocument/2006/relationships/image" Target="../media/image87.emf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2.emf"/><Relationship Id="rId5" Type="http://schemas.openxmlformats.org/officeDocument/2006/relationships/audio" Target="../media/audio2.wav"/><Relationship Id="rId15" Type="http://schemas.openxmlformats.org/officeDocument/2006/relationships/image" Target="../media/image86.emf"/><Relationship Id="rId10" Type="http://schemas.openxmlformats.org/officeDocument/2006/relationships/audio" Target="../media/audio4.wav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85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1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90.emf"/><Relationship Id="rId2" Type="http://schemas.openxmlformats.org/officeDocument/2006/relationships/audio" Target="../media/media1.wav"/><Relationship Id="rId16" Type="http://schemas.openxmlformats.org/officeDocument/2006/relationships/image" Target="../media/image3.png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89.emf"/><Relationship Id="rId5" Type="http://schemas.openxmlformats.org/officeDocument/2006/relationships/audio" Target="../media/audio2.wav"/><Relationship Id="rId15" Type="http://schemas.openxmlformats.org/officeDocument/2006/relationships/image" Target="../media/image93.emf"/><Relationship Id="rId10" Type="http://schemas.openxmlformats.org/officeDocument/2006/relationships/image" Target="../media/image2.emf"/><Relationship Id="rId4" Type="http://schemas.openxmlformats.org/officeDocument/2006/relationships/audio" Target="../media/audio1.wav"/><Relationship Id="rId9" Type="http://schemas.openxmlformats.org/officeDocument/2006/relationships/image" Target="../media/image6.emf"/><Relationship Id="rId14" Type="http://schemas.openxmlformats.org/officeDocument/2006/relationships/image" Target="../media/image92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6.emf"/><Relationship Id="rId18" Type="http://schemas.openxmlformats.org/officeDocument/2006/relationships/image" Target="../media/image100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emf"/><Relationship Id="rId12" Type="http://schemas.openxmlformats.org/officeDocument/2006/relationships/image" Target="../media/image95.emf"/><Relationship Id="rId17" Type="http://schemas.openxmlformats.org/officeDocument/2006/relationships/image" Target="../media/image99.emf"/><Relationship Id="rId2" Type="http://schemas.openxmlformats.org/officeDocument/2006/relationships/audio" Target="../media/media1.wav"/><Relationship Id="rId16" Type="http://schemas.openxmlformats.org/officeDocument/2006/relationships/image" Target="../media/image98.emf"/><Relationship Id="rId1" Type="http://schemas.microsoft.com/office/2007/relationships/media" Target="../media/media1.wav"/><Relationship Id="rId6" Type="http://schemas.openxmlformats.org/officeDocument/2006/relationships/audio" Target="../media/audio3.wav"/><Relationship Id="rId11" Type="http://schemas.openxmlformats.org/officeDocument/2006/relationships/image" Target="../media/image94.emf"/><Relationship Id="rId5" Type="http://schemas.openxmlformats.org/officeDocument/2006/relationships/audio" Target="../media/audio1.wav"/><Relationship Id="rId15" Type="http://schemas.openxmlformats.org/officeDocument/2006/relationships/image" Target="../media/image3.png"/><Relationship Id="rId10" Type="http://schemas.openxmlformats.org/officeDocument/2006/relationships/image" Target="../media/image2.emf"/><Relationship Id="rId19" Type="http://schemas.openxmlformats.org/officeDocument/2006/relationships/image" Target="../media/image101.emf"/><Relationship Id="rId4" Type="http://schemas.openxmlformats.org/officeDocument/2006/relationships/audio" Target="../media/audio2.wav"/><Relationship Id="rId9" Type="http://schemas.openxmlformats.org/officeDocument/2006/relationships/image" Target="../media/image6.emf"/><Relationship Id="rId14" Type="http://schemas.openxmlformats.org/officeDocument/2006/relationships/image" Target="../media/image9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emf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0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4613" y="-32434"/>
            <a:ext cx="9257336" cy="6919795"/>
          </a:xfrm>
          <a:prstGeom prst="rect">
            <a:avLst/>
          </a:prstGeom>
        </p:spPr>
      </p:pic>
      <p:pic>
        <p:nvPicPr>
          <p:cNvPr id="2" name="Afbeelding 1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3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705" y="268625"/>
            <a:ext cx="1511282" cy="1511282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1968" y="1613878"/>
            <a:ext cx="3074486" cy="3663851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96880" y="2983174"/>
            <a:ext cx="1845563" cy="22003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01181" y="2983174"/>
            <a:ext cx="1845563" cy="2200334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06877" y="2983174"/>
            <a:ext cx="1902938" cy="2200334"/>
          </a:xfrm>
          <a:prstGeom prst="rect">
            <a:avLst/>
          </a:prstGeom>
        </p:spPr>
      </p:pic>
      <p:sp>
        <p:nvSpPr>
          <p:cNvPr id="15" name="Tekstvak 14"/>
          <p:cNvSpPr txBox="1"/>
          <p:nvPr/>
        </p:nvSpPr>
        <p:spPr>
          <a:xfrm>
            <a:off x="92278" y="6399134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4" name="animal_sounds_penguin_NifterDotC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Afbeelding 15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6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9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8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9549 0.05139 L -0.89549 0.05162 C -0.89532 0.04306 -0.89514 0.03496 -0.89462 0.02686 C -0.89445 0.02385 -0.89393 0.02107 -0.89376 0.01829 C -0.89358 0.01621 -0.89289 -0.00069 -0.89185 -0.00509 C -0.8915 -0.00671 -0.89063 -0.00833 -0.89011 -0.00995 C -0.88994 -0.01088 -0.88924 -0.01898 -0.8882 -0.02083 C -0.88751 -0.02222 -0.88646 -0.02338 -0.88542 -0.02453 C -0.88525 -0.02569 -0.8849 -0.02708 -0.88455 -0.02824 C -0.88403 -0.03032 -0.88334 -0.0324 -0.88282 -0.03426 C -0.8816 -0.0375 -0.87952 -0.04259 -0.87813 -0.04537 C -0.87657 -0.04861 -0.87396 -0.05138 -0.87257 -0.05509 C -0.87205 -0.05671 -0.87136 -0.05833 -0.87084 -0.05995 C -0.87049 -0.06111 -0.87032 -0.0625 -0.86997 -0.06365 C -0.86893 -0.06597 -0.86737 -0.06759 -0.86615 -0.0699 C -0.86511 -0.07176 -0.86441 -0.07384 -0.86355 -0.07592 C -0.86285 -0.07754 -0.86181 -0.07916 -0.86077 -0.08078 C -0.85886 -0.08426 -0.85643 -0.09097 -0.85348 -0.09189 C -0.84462 -0.09467 -0.85573 -0.09097 -0.84514 -0.0956 C -0.84271 -0.09676 -0.83837 -0.09745 -0.83594 -0.09791 C -0.83386 -0.09838 -0.8316 -0.09884 -0.82952 -0.09907 L -0.81303 -0.10162 C -0.80625 -0.10115 -0.79948 -0.10138 -0.79289 -0.10046 C -0.79167 -0.10023 -0.79115 -0.09838 -0.79011 -0.09791 C -0.78855 -0.09722 -0.78698 -0.09722 -0.78542 -0.09676 C -0.78369 -0.09606 -0.78195 -0.0949 -0.78004 -0.09421 L -0.77639 -0.09305 C -0.775 -0.09189 -0.77379 -0.09074 -0.77257 -0.08935 C -0.77188 -0.08819 -0.77101 -0.08657 -0.7698 -0.08564 C -0.76372 -0.08101 -0.76875 -0.08865 -0.7625 -0.08194 C -0.7606 -0.07986 -0.75903 -0.07708 -0.75695 -0.07476 L -0.7533 -0.0699 C -0.75296 -0.06828 -0.75226 -0.06643 -0.75174 -0.06481 C -0.75105 -0.06365 -0.75035 -0.0625 -0.74966 -0.06134 C -0.74931 -0.06018 -0.74931 -0.05879 -0.74879 -0.05763 C -0.7481 -0.05578 -0.74705 -0.05439 -0.74601 -0.05277 C -0.74532 -0.05138 -0.7448 -0.05023 -0.74445 -0.04907 C -0.74358 -0.04745 -0.74306 -0.04583 -0.74237 -0.04421 C -0.74202 -0.04305 -0.74185 -0.04166 -0.74167 -0.04051 C -0.74098 -0.03912 -0.74028 -0.03819 -0.73976 -0.0368 C -0.73889 -0.03449 -0.73872 -0.03171 -0.73785 -0.02939 L -0.73421 -0.01967 C -0.73351 -0.01805 -0.73282 -0.01643 -0.7323 -0.01481 C -0.7316 -0.01157 -0.73108 -0.00833 -0.73039 -0.00509 C -0.73004 -0.00254 -0.73004 -4.07407E-6 -0.72969 0.00232 C -0.729 0.00556 -0.72848 0.0088 -0.72761 0.01204 C -0.72744 0.01366 -0.72726 0.01551 -0.72691 0.01713 L -0.725 0.02431 C -0.72466 0.0257 -0.72431 0.02686 -0.72414 0.02801 C -0.72292 0.03426 -0.72344 0.03125 -0.7224 0.03658 C -0.71997 0.01737 -0.7231 0.04121 -0.71962 0.02199 C -0.71893 0.01945 -0.71893 0.0169 -0.71858 0.01459 C -0.7165 0.00278 -0.71858 0.02061 -0.71667 0.00602 C -0.71632 0.00324 -0.71615 0.00024 -0.7158 -0.00254 C -0.71528 -0.00509 -0.71424 -0.0074 -0.71389 -0.00995 C -0.71355 -0.01226 -0.71355 -0.01481 -0.71303 -0.01713 C -0.71233 -0.0199 -0.71112 -0.02222 -0.71025 -0.02453 C -0.7099 -0.02662 -0.70955 -0.0287 -0.70938 -0.03078 C -0.70903 -0.0331 -0.70886 -0.03564 -0.70834 -0.03796 C -0.70799 -0.03981 -0.70712 -0.0412 -0.7066 -0.04282 C -0.70625 -0.04398 -0.70591 -0.04537 -0.70573 -0.04652 C -0.70556 -0.04814 -0.70521 -0.05 -0.70469 -0.05138 C -0.70365 -0.05486 -0.70278 -0.05833 -0.70122 -0.06134 C -0.69983 -0.06319 -0.69844 -0.06527 -0.6974 -0.06736 C -0.69688 -0.06898 -0.69636 -0.07083 -0.69549 -0.07222 C -0.69428 -0.07453 -0.69254 -0.07615 -0.69098 -0.07847 C -0.69011 -0.07986 -0.69011 -0.08194 -0.68907 -0.08333 C -0.68785 -0.08518 -0.68594 -0.08634 -0.68455 -0.08819 C -0.68334 -0.08958 -0.68212 -0.09143 -0.68091 -0.09305 C -0.67726 -0.09722 -0.67952 -0.09421 -0.67535 -0.09676 C -0.67431 -0.09745 -0.67379 -0.09861 -0.67257 -0.09907 C -0.67171 -0.09976 -0.67066 -0.09976 -0.6698 -0.10046 C -0.66893 -0.10115 -0.66823 -0.10231 -0.66719 -0.10277 C -0.66389 -0.10463 -0.6599 -0.10555 -0.65608 -0.10648 C -0.65487 -0.1074 -0.65365 -0.10833 -0.65244 -0.10902 C -0.64775 -0.11134 -0.6382 -0.11111 -0.63507 -0.11134 L -0.61771 -0.11018 C -0.61494 -0.10995 -0.61216 -0.10995 -0.60938 -0.10902 C -0.60816 -0.10856 -0.60782 -0.10694 -0.6066 -0.10648 C -0.60348 -0.10532 -0.6 -0.10509 -0.59653 -0.10416 C -0.5948 -0.10347 -0.59289 -0.10231 -0.59098 -0.10162 C -0.58976 -0.10115 -0.58855 -0.10069 -0.58733 -0.10046 L -0.579 -0.09189 C -0.57778 -0.09051 -0.57639 -0.08958 -0.57553 -0.08819 C -0.56598 -0.07569 -0.57032 -0.08032 -0.56337 -0.07338 C -0.5625 -0.07152 -0.56129 -0.06967 -0.56094 -0.06736 C -0.5573 -0.05486 -0.56164 -0.05995 -0.55608 -0.05509 C -0.55573 -0.05231 -0.55504 -0.0493 -0.55452 -0.04652 C -0.55313 -0.04236 -0.5507 -0.03426 -0.5507 -0.03402 C -0.55035 -0.03078 -0.55018 -0.02708 -0.54983 -0.02338 C -0.54948 -0.02129 -0.54914 -0.01921 -0.54879 -0.01713 C -0.54862 -0.01365 -0.54862 -0.00972 -0.54792 -0.00625 C -0.5474 -0.00301 -0.54514 0.00417 -0.54428 0.00718 C -0.54358 0.0169 -0.54323 0.02107 -0.54237 0.03056 C -0.54202 0.0338 -0.54202 0.03704 -0.5415 0.04028 C -0.5415 0.04144 -0.5408 0.0426 -0.54046 0.04399 C -0.54011 0.04561 -0.53994 0.04723 -0.53959 0.04885 C -0.53924 0.04723 -0.53889 0.04561 -0.53872 0.04399 C -0.53837 0.04144 -0.5382 0.03889 -0.53768 0.03658 C -0.53733 0.03449 -0.53646 0.03264 -0.53594 0.03056 C -0.53316 0.01852 -0.53698 0.02963 -0.53316 0.01945 C -0.5323 0.01343 -0.53212 0.00695 -0.53039 0.00116 C -0.52744 -0.00879 -0.52882 -0.00277 -0.52674 -0.01713 C -0.52657 -0.01967 -0.5257 -0.03819 -0.52483 -0.04282 C -0.52414 -0.04768 -0.52257 -0.04953 -0.52119 -0.05393 C -0.52049 -0.05625 -0.52014 -0.05879 -0.51945 -0.06134 C -0.51841 -0.06435 -0.51424 -0.07476 -0.51303 -0.07708 C -0.51112 -0.08101 -0.50869 -0.08449 -0.50678 -0.08819 C -0.50556 -0.08981 -0.50504 -0.09189 -0.50382 -0.09305 C -0.49688 -0.1 -0.50382 -0.09375 -0.49375 -0.10046 C -0.48282 -0.10763 -0.49653 -0.10231 -0.47639 -0.11273 C -0.47223 -0.11458 -0.46841 -0.11736 -0.46441 -0.11875 C -0.45903 -0.1206 -0.46181 -0.11944 -0.45521 -0.12245 L -0.40747 -0.12106 C -0.40556 -0.12106 -0.40122 -0.11713 -0.40018 -0.1162 C -0.39619 -0.1125 -0.39237 -0.10833 -0.3882 -0.10416 C -0.38681 -0.10231 -0.38473 -0.10138 -0.38386 -0.09907 C -0.38125 -0.09421 -0.38264 -0.09629 -0.379 -0.09305 C -0.37691 -0.08726 -0.37726 -0.08819 -0.37448 -0.08194 C -0.37379 -0.08078 -0.37327 -0.07963 -0.37257 -0.07847 C -0.37136 -0.07523 -0.37014 -0.07176 -0.36893 -0.06851 C -0.36823 -0.06643 -0.36702 -0.06458 -0.36632 -0.0625 C -0.36511 -0.05926 -0.36459 -0.05578 -0.36337 -0.05277 C -0.36146 -0.04652 -0.36112 -0.04629 -0.35903 -0.04166 C -0.35851 -0.03888 -0.35834 -0.03588 -0.35799 -0.0331 C -0.35764 -0.02731 -0.35782 -0.02176 -0.35712 -0.01597 C -0.35678 -0.01388 -0.35591 -0.0118 -0.35521 -0.00995 C -0.35487 -0.00671 -0.35469 -0.00324 -0.35417 -4.07407E-6 C -0.354 0.00278 -0.35278 0.00556 -0.35244 0.00857 C -0.35174 0.02037 -0.35174 0.03218 -0.35157 0.04399 C -0.35122 0.03125 -0.35087 0.01875 -0.35053 0.00602 C -0.35053 0.00417 -0.35035 -0.02615 -0.34896 -0.03564 C -0.34653 -0.05046 -0.34653 -0.04583 -0.34341 -0.05763 C -0.34167 -0.06319 -0.34046 -0.06921 -0.33872 -0.07476 C -0.3382 -0.07615 -0.33733 -0.07708 -0.33681 -0.07847 C -0.33612 -0.08032 -0.33594 -0.08263 -0.3349 -0.08449 C -0.33247 -0.09097 -0.33386 -0.08541 -0.33039 -0.09189 C -0.32952 -0.09328 -0.32935 -0.09537 -0.32865 -0.09676 C -0.32744 -0.09907 -0.32553 -0.10069 -0.32396 -0.10277 C -0.3231 -0.10463 -0.3224 -0.10694 -0.32119 -0.10902 C -0.31997 -0.11203 -0.31737 -0.11643 -0.31563 -0.11875 C -0.31146 -0.1243 -0.31025 -0.12407 -0.30469 -0.12731 C -0.29202 -0.12685 -0.279 -0.12754 -0.26615 -0.12615 C -0.26441 -0.12592 -0.26337 -0.12361 -0.26164 -0.12245 C -0.25799 -0.1199 -0.25435 -0.11713 -0.25053 -0.11504 C -0.2382 -0.1081 -0.25035 -0.11458 -0.23247 -0.10648 C -0.22882 -0.10509 -0.2257 -0.10324 -0.22205 -0.10162 C -0.22084 -0.10046 -0.21962 -0.0993 -0.21841 -0.09791 C -0.21771 -0.09676 -0.21667 -0.09537 -0.2158 -0.09421 C -0.21441 -0.09282 -0.21268 -0.09189 -0.21129 -0.09051 C -0.21007 -0.08865 -0.20886 -0.08634 -0.20764 -0.08449 C -0.2066 -0.0831 -0.20573 -0.08217 -0.20469 -0.08078 C -0.19619 -0.06551 -0.20157 -0.07476 -0.1974 -0.06481 C -0.19705 -0.06365 -0.19601 -0.0625 -0.19549 -0.06134 C -0.19532 -0.06018 -0.19497 -0.05879 -0.19462 -0.05763 C -0.1941 -0.05555 -0.19341 -0.05347 -0.19289 -0.05138 C -0.19185 -0.04907 -0.19063 -0.04676 -0.18994 -0.04421 C -0.18924 -0.04097 -0.18872 -0.03773 -0.18837 -0.03426 C -0.1875 -0.02939 -0.1875 -0.0243 -0.18629 -0.01967 C -0.18612 -0.01851 -0.1856 -0.01736 -0.18542 -0.01597 C -0.18473 -0.01203 -0.18386 -0.00486 -0.18351 -0.00138 C -0.18316 0.00348 -0.18334 0.00857 -0.18264 0.01343 C -0.1823 0.01598 -0.18125 0.01829 -0.18091 0.02061 C -0.18056 0.02223 -0.18021 0.02385 -0.17987 0.0257 C -0.17761 0.04051 -0.18021 0.02639 -0.17813 0.03774 C -0.17744 0.0301 -0.17622 0.01551 -0.17448 0.00973 C -0.17379 0.00764 -0.1731 0.00556 -0.17257 0.00348 C -0.17223 0.00209 -0.17205 0.00024 -0.17171 -0.00138 C -0.17119 -0.00301 -0.17032 -0.00439 -0.16997 -0.00625 C -0.16945 -0.00787 -0.16945 -0.00949 -0.16893 -0.01111 C -0.16789 -0.01412 -0.1665 -0.01666 -0.16528 -0.01967 C -0.16459 -0.02129 -0.16424 -0.02314 -0.16337 -0.02453 C -0.16025 -0.03055 -0.15625 -0.03564 -0.1533 -0.04166 C -0.15209 -0.04421 -0.1507 -0.04652 -0.14966 -0.04907 C -0.14827 -0.05208 -0.1474 -0.05578 -0.14601 -0.05879 C -0.14115 -0.06851 -0.14011 -0.06805 -0.13594 -0.07592 C -0.13125 -0.08449 -0.12778 -0.09421 -0.12223 -0.10162 C -0.12119 -0.10277 -0.12014 -0.10393 -0.11945 -0.10532 C -0.11858 -0.10671 -0.11841 -0.10879 -0.11754 -0.11018 C -0.11476 -0.11458 -0.11233 -0.12037 -0.10834 -0.12245 C -0.10365 -0.125 -0.10313 -0.125 -0.09827 -0.12847 C -0.0915 -0.13333 -0.09619 -0.13125 -0.08994 -0.13333 C -0.08594 -0.13703 -0.08577 -0.13796 -0.079 -0.13703 C -0.0698 -0.13588 -0.06112 -0.13333 -0.05243 -0.12963 C -0.05053 -0.12893 -0.04862 -0.12824 -0.04688 -0.12731 C -0.04532 -0.12638 -0.04375 -0.12569 -0.04237 -0.12476 C -0.03923 -0.12291 -0.03316 -0.11875 -0.03316 -0.11851 C -0.03195 -0.11666 -0.03073 -0.11458 -0.02952 -0.11273 C -0.02605 -0.10763 -0.02413 -0.10671 -0.02205 -0.10162 C -0.02013 -0.09676 -0.0184 -0.09189 -0.01685 -0.08703 C -0.01598 -0.08541 -0.01511 -0.08379 -0.01494 -0.08194 C -0.0144 -0.08032 -0.0144 -0.0787 -0.01389 -0.07708 C -0.01337 -0.07569 -0.0125 -0.07476 -0.01198 -0.07338 C -0.01128 -0.07106 -0.01094 -0.06851 -0.01025 -0.0662 C -0.00973 -0.06435 -0.00885 -0.06296 -0.00833 -0.06134 C -0.00746 -0.0581 -0.00712 -0.05463 -0.00642 -0.05138 C -0.00624 -0.05023 -0.0059 -0.04907 -0.00556 -0.04768 C -0.00329 -0.02592 -0.0059 -0.04884 -0.00382 -0.03426 C -0.00347 -0.03194 -0.00312 -0.02939 -0.00278 -0.02708 C -0.00225 -0.02338 -0.00122 -0.01967 -0.00105 -0.01597 C -0.0007 -0.01157 -0.00105 -0.00694 -0.00105 -0.00254 L 5E-6 -4.07407E-6 " pathEditMode="relative" rAng="0" ptsTypes="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74" y="-944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9445 0.0206 L -0.69445 0.02083 C -0.69271 0.01528 -0.69115 0.00995 -0.68976 0.00463 C -0.68941 0.00347 -0.68924 0.00208 -0.68889 0.00093 C -0.68837 -0.00046 -0.68768 -0.00162 -0.68698 -0.00278 C -0.68663 -0.0044 -0.68646 -0.00602 -0.68611 -0.00764 C -0.68368 -0.0162 -0.68507 -0.00903 -0.68229 -0.0162 C -0.6816 -0.01806 -0.6809 -0.02014 -0.68038 -0.02222 C -0.68004 -0.02384 -0.68004 -0.02569 -0.67952 -0.02708 C -0.67726 -0.0338 -0.67674 -0.03241 -0.67396 -0.03819 C -0.67327 -0.03981 -0.67292 -0.04143 -0.67205 -0.04306 C -0.67084 -0.0456 -0.66875 -0.04954 -0.66754 -0.05162 C -0.66667 -0.05509 -0.66649 -0.05671 -0.66476 -0.06018 C -0.66406 -0.06181 -0.66285 -0.06343 -0.66215 -0.06505 C -0.66146 -0.0662 -0.65851 -0.07315 -0.65729 -0.07477 C -0.65452 -0.0794 -0.65452 -0.07824 -0.65087 -0.08218 C -0.6441 -0.08981 -0.65243 -0.08194 -0.64427 -0.08958 C -0.63698 -0.0963 -0.64653 -0.08727 -0.63768 -0.09444 C -0.63247 -0.09884 -0.63577 -0.09699 -0.63125 -0.10046 C -0.62709 -0.10347 -0.62726 -0.10278 -0.62292 -0.10532 C -0.61649 -0.10903 -0.6217 -0.10694 -0.61528 -0.10903 C -0.61441 -0.10995 -0.61354 -0.11088 -0.6125 -0.11157 C -0.61163 -0.11204 -0.61077 -0.11273 -0.6099 -0.11273 C -0.59983 -0.11273 -0.58993 -0.11204 -0.57986 -0.11157 C -0.56927 -0.1081 -0.58247 -0.11296 -0.57344 -0.10787 C -0.57222 -0.10718 -0.57084 -0.10694 -0.56962 -0.10671 C -0.56875 -0.10579 -0.56771 -0.10509 -0.56684 -0.10417 C -0.56597 -0.10301 -0.56528 -0.10139 -0.56424 -0.10046 C -0.55608 -0.09398 -0.56268 -0.10255 -0.55573 -0.09444 C -0.55382 -0.09213 -0.55 -0.08704 -0.55 -0.08681 C -0.54983 -0.08588 -0.54948 -0.08449 -0.54913 -0.08333 C -0.54809 -0.08056 -0.54601 -0.07662 -0.54462 -0.07361 C -0.54306 -0.06528 -0.54445 -0.07199 -0.54184 -0.06389 C -0.53524 -0.04468 -0.54358 -0.06875 -0.53889 -0.05278 C -0.53837 -0.05116 -0.5375 -0.04977 -0.53698 -0.04792 C -0.53629 -0.0456 -0.53577 -0.04306 -0.53524 -0.04074 C -0.5349 -0.03935 -0.53472 -0.03819 -0.5342 -0.03704 C -0.53368 -0.03542 -0.53299 -0.0338 -0.53247 -0.03218 C -0.53212 -0.03079 -0.53195 -0.02963 -0.5316 -0.02847 C -0.53038 -0.025 -0.52847 -0.02222 -0.52761 -0.01852 C -0.52639 -0.01204 -0.52726 -0.01528 -0.525 -0.0088 C -0.52465 -0.00671 -0.52431 -0.00486 -0.52396 -0.00278 C -0.52379 -0.00116 -0.52413 0.00324 -0.52309 0.00208 C -0.52101 -0.00023 -0.52066 -0.0044 -0.51945 -0.00764 C -0.51893 -0.00926 -0.51823 -0.01088 -0.51754 -0.0125 C -0.51684 -0.01505 -0.51667 -0.01759 -0.51563 -0.01991 L -0.51198 -0.02963 C -0.51007 -0.04143 -0.51233 -0.03102 -0.5092 -0.03935 C -0.50764 -0.04352 -0.50886 -0.04329 -0.50729 -0.04792 C -0.50625 -0.05139 -0.50469 -0.0544 -0.50347 -0.05764 C -0.50278 -0.05949 -0.50191 -0.06088 -0.50156 -0.06273 C -0.50139 -0.06435 -0.50122 -0.06597 -0.5007 -0.06759 C -0.49827 -0.07593 -0.49983 -0.06921 -0.49618 -0.07616 C -0.49531 -0.07755 -0.49497 -0.0794 -0.4941 -0.08102 C -0.49323 -0.08264 -0.49219 -0.08426 -0.49132 -0.08588 C -0.49011 -0.08819 -0.48924 -0.0912 -0.48768 -0.09329 C -0.48681 -0.09444 -0.48577 -0.0956 -0.4849 -0.09676 C -0.47899 -0.10671 -0.48386 -0.10185 -0.4783 -0.10671 C -0.47396 -0.11551 -0.48021 -0.10417 -0.46893 -0.11528 C -0.46771 -0.11643 -0.46667 -0.11806 -0.46528 -0.11898 C -0.46354 -0.11991 -0.46129 -0.11991 -0.45972 -0.1213 C -0.45868 -0.12222 -0.45799 -0.12315 -0.45695 -0.12384 C -0.45538 -0.12454 -0.45382 -0.12454 -0.45226 -0.125 C -0.44427 -0.12731 -0.4533 -0.12546 -0.44028 -0.12731 C -0.43577 -0.12708 -0.43143 -0.12685 -0.42709 -0.12616 C -0.42604 -0.12616 -0.42518 -0.12523 -0.42431 -0.125 C -0.42222 -0.12431 -0.41997 -0.12407 -0.41788 -0.12384 C -0.41372 -0.12199 -0.41163 -0.1213 -0.40764 -0.11759 C -0.4066 -0.1169 -0.40556 -0.11574 -0.40469 -0.11528 C -0.40382 -0.11458 -0.40278 -0.11458 -0.40191 -0.11389 C -0.39219 -0.1081 -0.3974 -0.11088 -0.38976 -0.10532 C -0.38854 -0.10463 -0.38715 -0.10393 -0.38611 -0.10301 C -0.38351 -0.10069 -0.38247 -0.09745 -0.38038 -0.09444 C -0.37952 -0.09306 -0.37847 -0.09213 -0.37761 -0.09074 C -0.37691 -0.08958 -0.37656 -0.08819 -0.37587 -0.08704 C -0.375 -0.08565 -0.37396 -0.08472 -0.37309 -0.08333 C -0.36649 -0.07245 -0.37101 -0.08009 -0.3684 -0.07245 C -0.36545 -0.06366 -0.36563 -0.06481 -0.36285 -0.05903 C -0.3625 -0.05741 -0.36233 -0.05556 -0.36198 -0.05417 C -0.36129 -0.05278 -0.36024 -0.05185 -0.3599 -0.05046 C -0.35938 -0.04838 -0.35938 -0.0463 -0.35903 -0.04421 C -0.35851 -0.0419 -0.35764 -0.03935 -0.35712 -0.03704 C -0.35677 -0.03542 -0.3566 -0.03356 -0.35625 -0.03218 C -0.35504 -0.02731 -0.35417 -0.02523 -0.35261 -0.02106 C -0.35226 -0.0169 -0.35226 -0.01296 -0.35156 -0.0088 C -0.35122 -0.00625 -0.35018 -0.00393 -0.34965 -0.00162 L -0.34879 0.00208 C -0.34844 0.00347 -0.34792 0.00463 -0.34774 0.00579 L -0.34688 0.01204 C -0.34427 -0.00926 -0.3467 0.01204 -0.34497 -0.03449 C -0.34497 -0.03935 -0.34445 -0.04421 -0.3441 -0.04931 C -0.34219 -0.08403 -0.34445 -0.05671 -0.34254 -0.07361 C -0.34202 -0.07639 -0.34184 -0.0794 -0.34132 -0.08218 C -0.34115 -0.08403 -0.34028 -0.08889 -0.33959 -0.09074 C -0.33663 -0.09931 -0.33872 -0.09236 -0.33472 -0.09931 C -0.33368 -0.10162 -0.33229 -0.10417 -0.33108 -0.10671 C -0.33056 -0.10787 -0.33004 -0.10926 -0.32934 -0.11042 C -0.32813 -0.11157 -0.32726 -0.11273 -0.32639 -0.11389 C -0.3257 -0.11505 -0.32535 -0.11667 -0.32448 -0.11759 C -0.32292 -0.11968 -0.32049 -0.12037 -0.3191 -0.12245 C -0.31459 -0.12824 -0.31736 -0.12523 -0.31059 -0.13102 C -0.30972 -0.13194 -0.30886 -0.1331 -0.30781 -0.13356 C -0.30695 -0.13403 -0.30573 -0.13426 -0.30486 -0.13472 C -0.30365 -0.13542 -0.30261 -0.13657 -0.30122 -0.13727 C -0.29792 -0.13866 -0.28959 -0.13935 -0.28733 -0.13958 C -0.28507 -0.14005 -0.28281 -0.14051 -0.28073 -0.14097 L -0.2434 -0.13958 C -0.24011 -0.13935 -0.23733 -0.13819 -0.2342 -0.13727 C -0.23229 -0.13657 -0.22882 -0.13611 -0.22656 -0.13472 C -0.2257 -0.13403 -0.22483 -0.13287 -0.22379 -0.13241 C -0.2224 -0.13148 -0.22084 -0.13148 -0.21927 -0.13102 C -0.20538 -0.12662 -0.21893 -0.13032 -0.20816 -0.12731 C -0.20104 -0.1213 -0.2099 -0.12847 -0.20156 -0.12384 C -0.19844 -0.12199 -0.19861 -0.12037 -0.19601 -0.11759 L -0.1875 -0.11042 C -0.18663 -0.10949 -0.18559 -0.1088 -0.18472 -0.10787 L -0.18195 -0.10417 C -0.1816 -0.10255 -0.18143 -0.10093 -0.1809 -0.09931 C -0.18056 -0.09792 -0.17969 -0.09699 -0.17917 -0.0956 C -0.17847 -0.09398 -0.17795 -0.09236 -0.17726 -0.09074 C -0.17674 -0.08958 -0.17587 -0.08843 -0.17552 -0.08704 C -0.17361 -0.08241 -0.17396 -0.08148 -0.17257 -0.07731 C -0.17188 -0.07523 -0.17118 -0.07315 -0.17066 -0.0713 C -0.16997 -0.06875 -0.16945 -0.0662 -0.16893 -0.06389 L -0.16702 -0.05648 L -0.16615 -0.05278 C -0.1658 -0.05162 -0.16528 -0.05046 -0.16511 -0.04931 C -0.16406 -0.03981 -0.16459 -0.04421 -0.16337 -0.03565 C -0.16302 -0.03981 -0.16285 -0.04398 -0.1625 -0.04792 C -0.16233 -0.04954 -0.16094 -0.05486 -0.16042 -0.05648 C -0.1599 -0.0581 -0.1592 -0.05972 -0.15851 -0.06134 C -0.15834 -0.06389 -0.15834 -0.06643 -0.15764 -0.06875 C -0.15712 -0.07106 -0.15573 -0.07268 -0.15486 -0.07477 C -0.15417 -0.07685 -0.15365 -0.07893 -0.15313 -0.08102 C -0.15278 -0.08333 -0.15278 -0.08588 -0.15209 -0.08819 C -0.15174 -0.08981 -0.15087 -0.09074 -0.15018 -0.0919 C -0.14948 -0.09398 -0.14879 -0.09606 -0.14827 -0.09815 C -0.14792 -0.09977 -0.14792 -0.10139 -0.1474 -0.10301 C -0.14688 -0.10463 -0.14601 -0.10625 -0.14549 -0.10787 C -0.14479 -0.11018 -0.14479 -0.11296 -0.14375 -0.11528 C -0.14306 -0.11643 -0.14236 -0.11759 -0.14184 -0.11898 C -0.14149 -0.11991 -0.14149 -0.12153 -0.14097 -0.12245 C -0.14028 -0.12407 -0.13889 -0.12477 -0.13802 -0.12616 C -0.13733 -0.12731 -0.13698 -0.12893 -0.13629 -0.12986 C -0.13542 -0.13102 -0.1342 -0.13125 -0.13351 -0.13241 C -0.13247 -0.1338 -0.13177 -0.13565 -0.13073 -0.13727 C -0.12986 -0.13819 -0.12882 -0.13866 -0.12778 -0.13958 C -0.12674 -0.14074 -0.12604 -0.14236 -0.125 -0.14329 C -0.12222 -0.14606 -0.11979 -0.14606 -0.11667 -0.14815 C -0.11459 -0.14954 -0.1132 -0.15208 -0.11111 -0.15301 C -0.1092 -0.15393 -0.10747 -0.15532 -0.10538 -0.15556 C -0.09028 -0.15694 -0.09688 -0.15602 -0.08594 -0.15787 C -0.07969 -0.16065 -0.08195 -0.16018 -0.07101 -0.15787 C -0.0691 -0.15764 -0.06736 -0.15625 -0.06545 -0.15556 C -0.06389 -0.15509 -0.06233 -0.15486 -0.06059 -0.1544 C -0.05851 -0.1537 -0.05643 -0.15255 -0.05417 -0.15185 C -0.05278 -0.15139 -0.05122 -0.15116 -0.04948 -0.15069 C -0.04827 -0.15023 -0.04705 -0.14977 -0.04584 -0.14954 C -0.04427 -0.14815 -0.04288 -0.14676 -0.04115 -0.14583 C -0.03959 -0.14468 -0.03785 -0.14444 -0.03646 -0.14329 C -0.03386 -0.1412 -0.03195 -0.13727 -0.02917 -0.13588 C -0.02483 -0.13426 -0.02448 -0.13426 -0.01979 -0.12986 C -0.01875 -0.12893 -0.01806 -0.12731 -0.01684 -0.12616 C -0.01597 -0.12523 -0.01493 -0.12454 -0.01406 -0.12384 C -0.01354 -0.12222 -0.01302 -0.12037 -0.01233 -0.11898 C -0.01146 -0.11736 -0.01024 -0.11667 -0.00955 -0.11528 C -0.00799 -0.11204 -0.00677 -0.1088 -0.00573 -0.10532 C -0.00538 -0.10417 -0.00521 -0.10301 -0.00469 -0.10185 C -0.00434 -0.10046 -0.00347 -0.09931 -0.00295 -0.09815 C -0.00261 -0.09653 -0.00243 -0.09468 -0.00191 -0.09329 C -0.00156 -0.0919 -0.00052 -0.09097 -0.00018 -0.08958 C 0.00035 -0.08727 0.00035 -0.08472 0.00069 -0.08218 C 0.00104 -0.08102 0.00139 -0.07986 0.00173 -0.07847 C 0.00486 -0.06088 0.00226 -0.07153 0.00469 -0.06273 C 0.00382 -0.05486 0.00312 -0.04722 0.0026 -0.03935 C 0.00208 -0.03218 0.00243 -0.02477 0.00173 -0.01736 C -0.00087 0.01042 -0.00018 -0.03472 -0.00018 -0.00023 L -0.00018 -3.7037E-7 " pathEditMode="relative" rAng="0" ptsTypes="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48" y="-902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77 0.00718 L -0.4677 0.00741 C -0.46649 0.00301 -0.46527 -0.00115 -0.46406 -0.00509 C -0.46319 -0.00879 -0.46232 -0.0125 -0.46163 -0.0162 C -0.46111 -0.01736 -0.46093 -0.01875 -0.46041 -0.0199 L -0.45885 -0.02476 C -0.45625 -0.04027 -0.45937 -0.02338 -0.4559 -0.03449 C -0.45538 -0.03611 -0.45538 -0.03773 -0.45503 -0.03935 C -0.45451 -0.04074 -0.45364 -0.04166 -0.45312 -0.04305 C -0.45243 -0.0449 -0.45191 -0.04722 -0.45121 -0.04907 C -0.45104 -0.05046 -0.45104 -0.05162 -0.45034 -0.05277 C -0.4493 -0.05509 -0.44791 -0.05694 -0.4467 -0.05902 C -0.446 -0.06134 -0.44566 -0.06388 -0.44479 -0.0662 C -0.44444 -0.06759 -0.44357 -0.06875 -0.44305 -0.0699 C -0.44201 -0.07199 -0.44114 -0.07384 -0.44045 -0.07615 C -0.43958 -0.078 -0.43923 -0.08032 -0.43836 -0.08217 C -0.43784 -0.08402 -0.43663 -0.08541 -0.43576 -0.08703 C -0.43159 -0.09606 -0.43645 -0.08773 -0.43194 -0.09814 C -0.43038 -0.10231 -0.42343 -0.11134 -0.42187 -0.11273 C -0.421 -0.11342 -0.41996 -0.11412 -0.41909 -0.11527 C -0.41823 -0.1162 -0.41753 -0.11782 -0.41666 -0.11875 C -0.41371 -0.12106 -0.4118 -0.12083 -0.40902 -0.12245 C -0.40781 -0.12314 -0.40659 -0.1243 -0.40538 -0.125 C -0.40434 -0.12569 -0.39982 -0.128 -0.39809 -0.1287 C -0.39566 -0.12939 -0.39045 -0.13055 -0.38802 -0.13101 C -0.38003 -0.13055 -0.37204 -0.13055 -0.36423 -0.12986 C -0.3625 -0.12963 -0.35781 -0.1287 -0.3559 -0.12731 C -0.35486 -0.12662 -0.35416 -0.12546 -0.35329 -0.125 C -0.35173 -0.1243 -0.35017 -0.1243 -0.34861 -0.12361 C -0.34774 -0.12338 -0.34687 -0.12291 -0.346 -0.12245 C -0.34531 -0.12129 -0.34479 -0.11967 -0.34392 -0.11875 C -0.34253 -0.11759 -0.34079 -0.11736 -0.33958 -0.11643 C -0.33819 -0.11574 -0.33715 -0.11481 -0.33576 -0.11388 C -0.33507 -0.11273 -0.33489 -0.11134 -0.33402 -0.11018 C -0.33003 -0.10486 -0.33229 -0.11111 -0.32847 -0.10416 C -0.3276 -0.10277 -0.32743 -0.10069 -0.32673 -0.0993 C -0.325 -0.09583 -0.32118 -0.08958 -0.32118 -0.08935 C -0.31892 -0.08101 -0.32187 -0.0912 -0.31736 -0.08101 C -0.31666 -0.07939 -0.31579 -0.07361 -0.31545 -0.07245 C -0.31475 -0.06898 -0.31423 -0.06713 -0.31302 -0.06388 C -0.31215 -0.0625 -0.31145 -0.06134 -0.31093 -0.06018 C -0.31059 -0.05856 -0.3092 -0.05 -0.30816 -0.04675 C -0.30659 -0.04189 -0.30642 -0.04282 -0.30555 -0.03819 C -0.30503 -0.03611 -0.30503 -0.03402 -0.30451 -0.03194 C -0.30416 -0.03032 -0.30329 -0.02893 -0.3026 -0.02708 C -0.30243 -0.02569 -0.30208 -0.02384 -0.30173 -0.02222 C -0.3 -0.01342 -0.30173 -0.025 -0.30017 -0.0125 C -0.29843 -0.02731 -0.3 -0.0155 -0.29826 -0.02592 C -0.29774 -0.028 -0.29774 -0.03009 -0.29722 -0.03194 C -0.29687 -0.03333 -0.2967 -0.03449 -0.29618 -0.03564 C -0.296 -0.03819 -0.296 -0.04074 -0.29531 -0.04305 C -0.29444 -0.04814 -0.29323 -0.0493 -0.29184 -0.05393 C -0.29132 -0.05532 -0.29114 -0.05648 -0.29079 -0.05763 C -0.29027 -0.05949 -0.28941 -0.06088 -0.28889 -0.0625 C -0.28802 -0.06574 -0.28819 -0.06828 -0.28715 -0.07106 C -0.28663 -0.07245 -0.28576 -0.07361 -0.28524 -0.07476 C -0.2842 -0.07731 -0.28368 -0.07986 -0.28246 -0.08217 C -0.2809 -0.08564 -0.27864 -0.08865 -0.27691 -0.09189 C -0.27639 -0.09305 -0.27569 -0.09421 -0.27517 -0.0956 C -0.27465 -0.09675 -0.27465 -0.09814 -0.2743 -0.0993 C -0.27378 -0.10069 -0.27291 -0.10162 -0.27239 -0.103 C -0.27048 -0.10717 -0.26944 -0.11018 -0.26701 -0.11388 C -0.2651 -0.11643 -0.26302 -0.11828 -0.26145 -0.12129 C -0.26076 -0.12245 -0.26059 -0.12407 -0.25954 -0.125 C -0.25885 -0.12569 -0.25764 -0.12569 -0.25677 -0.12615 C -0.2559 -0.12685 -0.25503 -0.128 -0.25399 -0.1287 C -0.25329 -0.12916 -0.25208 -0.12916 -0.25121 -0.12986 C -0.25034 -0.13055 -0.24948 -0.13171 -0.24861 -0.13217 C -0.23819 -0.13865 -0.24253 -0.13588 -0.23576 -0.13842 C -0.23472 -0.13865 -0.23385 -0.13958 -0.23298 -0.13958 C -0.22586 -0.14027 -0.21892 -0.1405 -0.2118 -0.14074 C -0.20382 -0.1405 -0.19618 -0.1405 -0.18819 -0.13958 C -0.18611 -0.13935 -0.18437 -0.13773 -0.18246 -0.13726 C -0.1809 -0.1368 -0.17934 -0.13657 -0.17812 -0.13588 C -0.17604 -0.13518 -0.17413 -0.13495 -0.17239 -0.13356 C -0.16614 -0.12777 -0.16892 -0.12963 -0.16441 -0.12731 C -0.16319 -0.12615 -0.16267 -0.12476 -0.16145 -0.12361 C -0.15989 -0.12199 -0.1559 -0.11875 -0.1559 -0.11851 C -0.1552 -0.11759 -0.15468 -0.11643 -0.15416 -0.11527 C -0.15295 -0.11203 -0.15191 -0.10833 -0.15034 -0.10532 C -0.14982 -0.10416 -0.1493 -0.10277 -0.14861 -0.10162 C -0.14774 -0.10046 -0.1467 -0.09953 -0.14583 -0.09814 C -0.14357 -0.09398 -0.14444 -0.09351 -0.14323 -0.08958 C -0.13958 -0.07847 -0.1427 -0.09213 -0.13958 -0.07476 L -0.13871 -0.0699 C -0.13836 -0.06458 -0.13802 -0.05925 -0.1375 -0.05393 C -0.13732 -0.05231 -0.13698 -0.05069 -0.13663 -0.04907 C -0.13645 -0.04722 -0.13611 -0.04513 -0.13576 -0.04305 C -0.13402 -0.02824 -0.13576 -0.03819 -0.13385 -0.02847 C -0.1335 -0.0199 -0.13385 -0.01111 -0.13298 -0.00277 C -0.13264 0.00024 -0.13246 -0.00833 -0.13211 -0.01134 C -0.13159 -0.01527 -0.13073 -0.02546 -0.13038 -0.02963 C -0.13003 -0.03125 -0.12951 -0.03287 -0.12951 -0.03449 C -0.12899 -0.03703 -0.12899 -0.03935 -0.12847 -0.04189 C -0.12812 -0.04305 -0.12777 -0.04421 -0.1276 -0.0456 C -0.12725 -0.04745 -0.12691 -0.04953 -0.12673 -0.05162 C -0.12639 -0.05277 -0.12586 -0.05393 -0.12586 -0.05532 C -0.12552 -0.05694 -0.12517 -0.05856 -0.12465 -0.06018 C -0.12413 -0.06273 -0.12274 -0.06504 -0.12187 -0.06759 C -0.11927 -0.07569 -0.12326 -0.06597 -0.12014 -0.07731 C -0.11979 -0.0787 -0.11892 -0.07963 -0.1184 -0.08101 C -0.11805 -0.08217 -0.11788 -0.08333 -0.11753 -0.08449 C -0.11701 -0.08611 -0.11701 -0.08796 -0.11666 -0.08958 C -0.11614 -0.09074 -0.11527 -0.09189 -0.11458 -0.09305 C -0.1118 -0.10833 -0.11545 -0.08935 -0.11284 -0.10162 C -0.1125 -0.10324 -0.11232 -0.10509 -0.1118 -0.10671 C -0.11145 -0.10787 -0.11059 -0.10902 -0.11007 -0.11018 C -0.10937 -0.11226 -0.10902 -0.11435 -0.10816 -0.11643 C -0.10711 -0.11967 -0.10573 -0.12291 -0.10451 -0.12615 C -0.10399 -0.12777 -0.10347 -0.12939 -0.1026 -0.13101 C -0.10173 -0.1331 -0.10086 -0.13518 -0.10017 -0.13726 C -0.09757 -0.14328 -0.09566 -0.14768 -0.09444 -0.15416 C -0.09409 -0.15578 -0.09427 -0.15787 -0.09357 -0.15925 C -0.09201 -0.16203 -0.08941 -0.16365 -0.08802 -0.16643 C -0.08732 -0.16782 -0.08698 -0.16921 -0.08611 -0.17013 C -0.0835 -0.17361 -0.08368 -0.17175 -0.08073 -0.17384 C -0.07968 -0.17453 -0.07882 -0.17546 -0.07795 -0.17615 C -0.06753 -0.17592 -0.05729 -0.17592 -0.0467 -0.175 C -0.04514 -0.175 -0.03784 -0.17314 -0.03472 -0.17129 C -0.0335 -0.1706 -0.03229 -0.1699 -0.03107 -0.16898 C -0.02517 -0.16342 -0.03177 -0.16643 -0.02465 -0.16412 C -0.02378 -0.1625 -0.02291 -0.16088 -0.02204 -0.15925 C -0.02135 -0.15787 -0.021 -0.15671 -0.02014 -0.15555 C -0.01927 -0.15416 -0.0184 -0.153 -0.01736 -0.15185 L -0.01562 -0.14444 C -0.01527 -0.14328 -0.01527 -0.14189 -0.01458 -0.14074 C -0.00954 -0.13032 -0.01562 -0.14351 -0.0118 -0.13356 C -0.01145 -0.13217 -0.01041 -0.13125 -0.01007 -0.12986 C -0.0092 -0.12754 -0.00885 -0.125 -0.00816 -0.12245 L -0.00729 -0.11875 C -0.00694 -0.11759 -0.00659 -0.11643 -0.00642 -0.11527 C -0.00607 -0.11342 -0.0059 -0.1118 -0.00555 -0.11018 C -0.00503 -0.10902 -0.00416 -0.10787 -0.00364 -0.10671 C -0.00277 -0.09467 -0.00208 -0.0875 -0.00173 -0.07476 C -0.00156 -0.05416 -0.00156 -0.03333 -0.00086 -0.0125 C 0.00018 0.03287 -3.61111E-6 -0.04513 -3.61111E-6 -0.00023 L -3.61111E-6 -4.44444E-6 " pathEditMode="relative" rAng="0" ptsTypes="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-91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458 0.00602 L -0.21458 0.00625 C -0.21337 0.00232 -0.21215 -0.00139 -0.21094 -0.00509 C -0.21024 -0.00741 -0.21024 -0.01018 -0.2092 -0.0125 C -0.20382 -0.02292 -0.21024 -0.00972 -0.20642 -0.01967 C -0.20573 -0.02106 -0.20503 -0.02222 -0.20434 -0.02338 C -0.20382 -0.02592 -0.20382 -0.0287 -0.20278 -0.03079 C -0.20208 -0.03194 -0.20139 -0.0331 -0.20087 -0.03449 C -0.19983 -0.0375 -0.2 -0.04051 -0.19809 -0.04305 C -0.19722 -0.04398 -0.19635 -0.04375 -0.19549 -0.04421 C -0.19115 -0.05278 -0.19358 -0.05 -0.18906 -0.05393 C -0.18837 -0.05555 -0.18802 -0.05764 -0.18715 -0.05903 C -0.18472 -0.06296 -0.1816 -0.0662 -0.17882 -0.06991 C -0.17795 -0.07106 -0.17691 -0.07222 -0.17621 -0.07361 C -0.17517 -0.07523 -0.17448 -0.07708 -0.17344 -0.07847 C -0.1717 -0.08102 -0.16944 -0.0831 -0.16788 -0.08588 C -0.16354 -0.09352 -0.16615 -0.08935 -0.15955 -0.09815 C -0.15868 -0.0993 -0.15799 -0.10069 -0.15694 -0.10185 C -0.15573 -0.10301 -0.15434 -0.10417 -0.1533 -0.10532 C -0.15226 -0.10648 -0.15156 -0.1081 -0.15052 -0.10903 C -0.1493 -0.11018 -0.14792 -0.11065 -0.14687 -0.11157 C -0.14583 -0.11227 -0.14496 -0.11342 -0.1441 -0.11389 C -0.14288 -0.11458 -0.1368 -0.11736 -0.1349 -0.11759 C -0.13177 -0.11829 -0.12882 -0.11852 -0.12569 -0.11875 L -0.0816 -0.11759 C -0.08073 -0.11759 -0.07986 -0.11667 -0.07899 -0.11643 C -0.07743 -0.11597 -0.07587 -0.11574 -0.0743 -0.11528 C -0.07187 -0.11435 -0.06944 -0.11366 -0.06701 -0.11273 C -0.0658 -0.11227 -0.06458 -0.1118 -0.06337 -0.11157 C -0.0618 -0.11111 -0.06024 -0.11088 -0.05868 -0.11042 C -0.05417 -0.10879 -0.05764 -0.10926 -0.05226 -0.10671 C -0.05121 -0.10602 -0.04983 -0.10579 -0.04861 -0.10532 C -0.0408 -0.09838 -0.05069 -0.10671 -0.04305 -0.10185 C -0.03924 -0.09907 -0.04132 -0.0993 -0.03767 -0.0956 C -0.03594 -0.09375 -0.03403 -0.09236 -0.03212 -0.09074 L -0.02934 -0.08819 C -0.02847 -0.0875 -0.02743 -0.0868 -0.02656 -0.08588 L -0.02118 -0.07847 L -0.0184 -0.07477 C -0.01805 -0.07361 -0.01805 -0.07222 -0.01753 -0.07106 C -0.01684 -0.06991 -0.01528 -0.06991 -0.01476 -0.06875 C -0.01371 -0.06643 -0.01389 -0.06342 -0.01285 -0.06134 L -0.01111 -0.05764 C -0.01076 -0.05602 -0.01076 -0.0544 -0.01007 -0.05278 C -0.0092 -0.05023 -0.00712 -0.04815 -0.00642 -0.04537 C -0.00521 -0.04051 -0.00608 -0.04282 -0.00365 -0.03819 C -0.00347 -0.0368 -0.00312 -0.03565 -0.00278 -0.03449 C -0.00156 -0.03079 -0.00017 -0.02893 -5.55556E-7 -0.02477 C 0.00017 -0.01643 -5.55556E-7 -0.00833 -5.55556E-7 -0.00023 L -5.55556E-7 -1.48148E-6 " pathEditMode="relative" rAng="0" ptsTypes="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-622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826" y="333547"/>
            <a:ext cx="1511282" cy="1511282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6870" y="1844829"/>
            <a:ext cx="3327750" cy="3453567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07436" y="3429026"/>
            <a:ext cx="2065500" cy="21525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84379" y="3145896"/>
            <a:ext cx="2075063" cy="21525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45751" y="2695604"/>
            <a:ext cx="2075063" cy="2142934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5" name="animal_sounds_penguin_NifterDotC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485314" y="2332128"/>
            <a:ext cx="609600" cy="609600"/>
          </a:xfrm>
          <a:prstGeom prst="rect">
            <a:avLst/>
          </a:prstGeom>
        </p:spPr>
      </p:pic>
      <p:pic>
        <p:nvPicPr>
          <p:cNvPr id="17" name="Afbeelding 1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68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8507 0.01968 L -0.88507 0.01991 C -0.88437 0.01204 -0.88437 0.00787 -0.88316 0.00116 C -0.88298 -3.7037E-6 -0.88246 -0.00115 -0.88229 -0.00254 C -0.88194 -0.00648 -0.88177 -0.01064 -0.88125 -0.01458 C -0.8809 -0.01851 -0.8802 -0.01967 -0.87951 -0.02314 C -0.87882 -0.02639 -0.87864 -0.02893 -0.87743 -0.03171 C -0.87691 -0.03356 -0.87621 -0.03495 -0.87569 -0.03657 C -0.87517 -0.04027 -0.87482 -0.04305 -0.87378 -0.04652 C -0.87326 -0.04814 -0.87239 -0.04953 -0.87204 -0.05139 C -0.87135 -0.05301 -0.87135 -0.05463 -0.871 -0.05625 C -0.87048 -0.05787 -0.86961 -0.05949 -0.86927 -0.06111 C -0.86875 -0.06273 -0.86875 -0.06435 -0.86822 -0.06597 C -0.86788 -0.06736 -0.86701 -0.06828 -0.86649 -0.06967 C -0.8651 -0.07291 -0.86423 -0.07662 -0.86267 -0.07939 C -0.86076 -0.08264 -0.85885 -0.08588 -0.85694 -0.08912 C -0.85625 -0.09051 -0.85572 -0.09166 -0.85503 -0.09282 C -0.85434 -0.09421 -0.85329 -0.09537 -0.85243 -0.09652 C -0.85034 -0.1037 -0.85277 -0.09722 -0.84843 -0.10277 C -0.84739 -0.10416 -0.84687 -0.10625 -0.84583 -0.10764 C -0.84392 -0.10949 -0.8401 -0.1125 -0.8401 -0.11226 C -0.83767 -0.11689 -0.83628 -0.12014 -0.83263 -0.12338 L -0.82691 -0.12824 L -0.82395 -0.13078 C -0.82309 -0.13171 -0.82222 -0.13287 -0.82118 -0.13333 L -0.81736 -0.13449 C -0.8184 -0.13564 -0.82031 -0.13634 -0.82031 -0.13819 C -0.82031 -0.13935 -0.81857 -0.13912 -0.81736 -0.13935 C -0.81284 -0.14004 -0.80798 -0.14027 -0.80329 -0.14051 C -0.78854 -0.14027 -0.77378 -0.14051 -0.75902 -0.13935 C -0.75694 -0.13912 -0.7552 -0.13773 -0.75347 -0.1368 C -0.75243 -0.13657 -0.75138 -0.13634 -0.75052 -0.13564 C -0.74965 -0.13495 -0.74878 -0.13379 -0.74774 -0.13333 C -0.73993 -0.12824 -0.75104 -0.13726 -0.74114 -0.12963 C -0.73316 -0.12338 -0.73836 -0.12592 -0.73263 -0.12338 C -0.73038 -0.1206 -0.72882 -0.11666 -0.72604 -0.11481 C -0.72135 -0.1118 -0.71909 -0.11064 -0.71475 -0.10509 C -0.71388 -0.10393 -0.71302 -0.10254 -0.71197 -0.10139 C -0.71007 -0.09976 -0.70625 -0.09652 -0.70625 -0.09629 C -0.70607 -0.09537 -0.7059 -0.09398 -0.70538 -0.09282 C -0.70382 -0.08912 -0.70208 -0.08819 -0.70069 -0.08426 C -0.70017 -0.0831 -0.70017 -0.08171 -0.69965 -0.08078 C -0.69861 -0.07801 -0.69652 -0.07615 -0.69583 -0.07338 C -0.69566 -0.07222 -0.69531 -0.07083 -0.69496 -0.06967 C -0.69444 -0.06805 -0.69357 -0.06643 -0.69305 -0.06481 C -0.6927 -0.06319 -0.69253 -0.06157 -0.69218 -0.05995 C -0.69166 -0.0574 -0.69097 -0.05509 -0.69045 -0.05254 C -0.68993 -0.05139 -0.68958 -0.05023 -0.68923 -0.04884 C -0.68819 -0.04282 -0.68871 -0.0456 -0.6875 -0.04027 C -0.68715 -0.03703 -0.68697 -0.03379 -0.68663 -0.03055 C -0.68628 -0.02893 -0.68576 -0.02731 -0.68559 -0.02569 C -0.68472 -0.01851 -0.6842 -0.00532 -0.68385 0.00116 C -0.68125 -0.02338 -0.68454 0.01158 -0.68177 -0.03055 C -0.68159 -0.0331 -0.68107 -0.03541 -0.6809 -0.03796 C -0.68055 -0.0412 -0.68038 -0.04444 -0.68003 -0.04768 C -0.67986 -0.04884 -0.67916 -0.05 -0.67899 -0.05139 C -0.67864 -0.0537 -0.67847 -0.05625 -0.67812 -0.05856 C -0.6776 -0.06296 -0.67604 -0.07106 -0.67517 -0.07453 C -0.67482 -0.07569 -0.67465 -0.07708 -0.6743 -0.07824 C -0.67378 -0.07986 -0.67291 -0.08148 -0.67239 -0.0831 C -0.66961 -0.09236 -0.67378 -0.08379 -0.66857 -0.09282 C -0.66614 -0.10301 -0.66788 -0.09814 -0.66284 -0.10764 C -0.66232 -0.10879 -0.66197 -0.11041 -0.66111 -0.11134 C -0.65642 -0.11574 -0.65868 -0.11389 -0.65451 -0.11736 C -0.65382 -0.11851 -0.65347 -0.1199 -0.6526 -0.12106 C -0.65086 -0.12338 -0.64913 -0.12361 -0.64704 -0.12476 C -0.64548 -0.12639 -0.64409 -0.12824 -0.64218 -0.12963 C -0.64132 -0.13032 -0.64027 -0.13032 -0.63941 -0.13078 C -0.63819 -0.13148 -0.63697 -0.1324 -0.63559 -0.13333 C -0.63472 -0.13495 -0.63402 -0.1368 -0.63281 -0.13819 C -0.6302 -0.14166 -0.62604 -0.14189 -0.62239 -0.14305 C -0.61371 -0.1456 -0.62291 -0.14421 -0.60642 -0.14537 L -0.58854 -0.14676 L -0.54895 -0.14421 C -0.54635 -0.14398 -0.54375 -0.14213 -0.54149 -0.14051 C -0.54045 -0.13981 -0.53958 -0.13912 -0.53871 -0.13819 C -0.53767 -0.13703 -0.53697 -0.13564 -0.53593 -0.13449 C -0.53454 -0.1331 -0.53316 -0.13217 -0.53211 -0.13078 C -0.53125 -0.12986 -0.53107 -0.12824 -0.5302 -0.12708 C -0.52951 -0.12615 -0.52812 -0.12569 -0.52725 -0.12476 C -0.525 -0.12199 -0.52309 -0.11898 -0.52066 -0.1162 C -0.51979 -0.11481 -0.51909 -0.11342 -0.51805 -0.1125 L -0.5151 -0.10995 C -0.51441 -0.10879 -0.51371 -0.10764 -0.51319 -0.10625 C -0.5125 -0.10486 -0.51215 -0.10301 -0.51145 -0.10139 C -0.51059 -0.09976 -0.50954 -0.09814 -0.5085 -0.09652 C -0.50677 -0.08796 -0.50868 -0.09514 -0.50486 -0.0868 C -0.49982 -0.07662 -0.5052 -0.08657 -0.50191 -0.07824 C -0.50138 -0.07685 -0.50069 -0.07569 -0.5 -0.07453 C -0.49722 -0.05926 -0.50086 -0.07824 -0.49826 -0.06597 C -0.49791 -0.06435 -0.49774 -0.06273 -0.49722 -0.06111 C -0.49687 -0.05972 -0.496 -0.05856 -0.49548 -0.0574 C -0.49496 -0.05416 -0.49479 -0.05092 -0.49444 -0.04768 C -0.49392 -0.04467 -0.49322 -0.04213 -0.49253 -0.03912 C -0.49218 -0.03264 -0.49288 -0.02592 -0.49166 -0.01944 C -0.49079 -0.01597 -0.49097 -0.02685 -0.49062 -0.03055 C -0.48923 -0.04884 -0.48975 -0.04953 -0.48784 -0.06226 C -0.4875 -0.06435 -0.48732 -0.06643 -0.4868 -0.06851 C -0.48611 -0.07106 -0.48489 -0.07314 -0.48402 -0.07569 C -0.48298 -0.07939 -0.48211 -0.0831 -0.48125 -0.0868 C -0.4809 -0.08842 -0.48072 -0.09004 -0.4802 -0.09166 C -0.47986 -0.09305 -0.47899 -0.09398 -0.47847 -0.09537 C -0.47777 -0.09699 -0.47708 -0.09861 -0.47656 -0.10023 C -0.47586 -0.10231 -0.47534 -0.10439 -0.47465 -0.10625 C -0.47395 -0.10879 -0.47378 -0.11157 -0.47274 -0.11365 C -0.46701 -0.12476 -0.47066 -0.11898 -0.46145 -0.13078 C -0.46041 -0.13194 -0.45972 -0.13379 -0.45868 -0.13449 L -0.44722 -0.14189 C -0.446 -0.14259 -0.44496 -0.14375 -0.44357 -0.14421 C -0.4401 -0.14537 -0.43871 -0.14583 -0.43524 -0.14676 C -0.43281 -0.14722 -0.43072 -0.14745 -0.42864 -0.14791 L -0.38993 -0.14676 C -0.38732 -0.14652 -0.38489 -0.14583 -0.38246 -0.14537 C -0.36892 -0.14351 -0.37882 -0.14514 -0.36718 -0.14305 C -0.36632 -0.14213 -0.36545 -0.1412 -0.36441 -0.14051 C -0.36024 -0.13796 -0.3625 -0.1412 -0.35781 -0.1368 C -0.35677 -0.13588 -0.35607 -0.13426 -0.35503 -0.13333 C -0.3526 -0.13101 -0.34739 -0.12708 -0.34739 -0.12685 C -0.346 -0.1243 -0.34461 -0.12129 -0.34288 -0.11851 C -0.34201 -0.11736 -0.34097 -0.1162 -0.33993 -0.11481 C -0.33923 -0.11389 -0.33871 -0.11226 -0.33802 -0.11134 C -0.33593 -0.10787 -0.33472 -0.10787 -0.33333 -0.10393 C -0.33246 -0.10162 -0.33211 -0.09907 -0.33142 -0.09652 L -0.32864 -0.08564 C -0.32812 -0.0831 -0.32777 -0.08055 -0.32673 -0.07824 C -0.32604 -0.07662 -0.32534 -0.075 -0.32482 -0.07338 C -0.32413 -0.07014 -0.32361 -0.06689 -0.32309 -0.06365 C -0.32274 -0.06203 -0.32274 -0.06018 -0.32204 -0.05856 L -0.32013 -0.05509 C -0.31979 -0.05301 -0.31961 -0.05092 -0.31927 -0.04884 C -0.31892 -0.04768 -0.31857 -0.04652 -0.31822 -0.04514 C -0.31753 -0.0412 -0.31649 -0.0331 -0.31649 -0.03287 C -0.31284 -0.05139 -0.31857 -0.02361 -0.31354 -0.04282 C -0.31267 -0.04606 -0.3125 -0.0493 -0.31163 -0.05254 C -0.30954 -0.06134 -0.31215 -0.05046 -0.30989 -0.06111 C -0.30954 -0.06226 -0.3092 -0.06365 -0.30885 -0.06481 C -0.3085 -0.06643 -0.3085 -0.06805 -0.30798 -0.06967 C -0.30763 -0.07106 -0.30659 -0.07199 -0.30607 -0.07338 C -0.30538 -0.075 -0.30468 -0.07662 -0.30416 -0.07824 C -0.30382 -0.07939 -0.30382 -0.08078 -0.30329 -0.08194 C -0.3026 -0.08333 -0.30121 -0.08402 -0.30034 -0.08564 C -0.29878 -0.08865 -0.29826 -0.09236 -0.2967 -0.09537 C -0.29583 -0.09699 -0.29479 -0.09861 -0.29392 -0.10023 C -0.29305 -0.10139 -0.2927 -0.10277 -0.29184 -0.10393 C -0.2901 -0.10648 -0.28802 -0.10856 -0.28628 -0.11134 C -0.2842 -0.11435 -0.28281 -0.11805 -0.28072 -0.12106 C -0.27812 -0.1243 -0.27517 -0.12685 -0.27309 -0.13078 C -0.27239 -0.13194 -0.27187 -0.13333 -0.27118 -0.13449 C -0.26944 -0.1375 -0.2651 -0.14189 -0.26284 -0.14305 C -0.25781 -0.14514 -0.26076 -0.14351 -0.25434 -0.14907 L -0.25138 -0.15162 C -0.23819 -0.15115 -0.225 -0.15139 -0.2118 -0.15046 C -0.20954 -0.15023 -0.20746 -0.14884 -0.2052 -0.14791 C -0.19635 -0.14444 -0.20295 -0.14629 -0.19496 -0.14421 C -0.19375 -0.14351 -0.19236 -0.14259 -0.19114 -0.14189 C -0.19027 -0.1412 -0.18923 -0.1412 -0.18836 -0.14051 C -0.18732 -0.13958 -0.1868 -0.13773 -0.18541 -0.1368 C -0.18385 -0.13564 -0.18003 -0.13449 -0.18003 -0.13426 C -0.17882 -0.13333 -0.17795 -0.13194 -0.17708 -0.13078 C -0.17361 -0.12708 -0.17447 -0.12986 -0.17135 -0.12476 C -0.16354 -0.11157 -0.17118 -0.12199 -0.16475 -0.11365 C -0.1625 -0.10439 -0.16562 -0.11574 -0.16197 -0.10625 C -0.15798 -0.09629 -0.16458 -0.10949 -0.15902 -0.09907 C -0.15642 -0.08495 -0.16024 -0.10231 -0.15625 -0.09051 C -0.1559 -0.08889 -0.15572 -0.08726 -0.15538 -0.08564 C -0.15364 -0.07754 -0.15434 -0.07986 -0.15156 -0.07453 C -0.15017 -0.06389 -0.15104 -0.06967 -0.14878 -0.0574 C -0.14843 -0.05578 -0.14861 -0.05393 -0.14791 -0.05254 C -0.14566 -0.04861 -0.146 -0.04976 -0.14496 -0.04514 C -0.14461 -0.04351 -0.14427 -0.04189 -0.14409 -0.04027 C -0.14375 -0.03819 -0.14357 -0.03634 -0.14305 -0.03426 C -0.1427 -0.03171 -0.14166 -0.02939 -0.14132 -0.02685 C -0.14027 -0.01944 -0.14079 -0.02268 -0.13941 -0.01713 C -0.13923 -0.02083 -0.13854 -0.02453 -0.13836 -0.02801 C -0.13802 -0.03333 -0.13802 -0.03865 -0.1375 -0.04398 C -0.13732 -0.04537 -0.1368 -0.04652 -0.13645 -0.04768 C -0.13611 -0.0493 -0.13576 -0.05092 -0.13559 -0.05254 C -0.13524 -0.05532 -0.13524 -0.05833 -0.13472 -0.06111 C -0.13107 -0.08148 -0.1342 -0.05856 -0.13177 -0.07338 C -0.13142 -0.07569 -0.13142 -0.07824 -0.1309 -0.08078 C -0.12899 -0.08842 -0.12829 -0.08796 -0.12621 -0.09421 C -0.12586 -0.09537 -0.12552 -0.09652 -0.12517 -0.09768 C -0.12482 -0.0993 -0.12482 -0.10115 -0.1243 -0.10277 C -0.12378 -0.10393 -0.12291 -0.10509 -0.12239 -0.10625 C -0.1184 -0.11643 -0.125 -0.10324 -0.11961 -0.11365 C -0.11805 -0.12176 -0.11979 -0.11574 -0.11666 -0.12222 C -0.1151 -0.12615 -0.1151 -0.12754 -0.11302 -0.13078 C -0.11215 -0.13217 -0.11093 -0.1331 -0.11007 -0.13449 C -0.10729 -0.13889 -0.10937 -0.13796 -0.10538 -0.14189 C -0.10364 -0.14351 -0.10173 -0.14514 -0.09982 -0.14676 C -0.09895 -0.14745 -0.09809 -0.14861 -0.09704 -0.14907 L -0.09132 -0.15162 L -0.08854 -0.15277 C -0.08767 -0.15324 -0.0868 -0.1537 -0.08576 -0.15393 C -0.08437 -0.15439 -0.08316 -0.15486 -0.08194 -0.15532 C -0.08003 -0.15601 -0.07812 -0.15694 -0.07621 -0.15764 L -0.07343 -0.15879 C -0.06302 -0.15856 -0.05277 -0.15833 -0.04236 -0.15764 C -0.03767 -0.1574 -0.03888 -0.15578 -0.03489 -0.15277 C -0.03402 -0.15208 -0.03298 -0.15208 -0.03211 -0.15162 C -0.02465 -0.14676 -0.0335 -0.15092 -0.02638 -0.14791 C -0.02552 -0.14676 -0.02447 -0.14537 -0.02343 -0.14421 C -0.02257 -0.14328 -0.02152 -0.14282 -0.02066 -0.14189 C -0.01961 -0.14027 -0.01909 -0.13842 -0.01788 -0.1368 C -0.01701 -0.13588 -0.01579 -0.13564 -0.0151 -0.13449 C -0.01302 -0.13148 -0.00937 -0.12476 -0.00937 -0.12453 C -0.00659 -0.11342 -0.01128 -0.13101 -0.00572 -0.1162 C -0.00486 -0.11389 -0.00434 -0.11134 -0.00364 -0.10879 C -0.00347 -0.10764 -0.00329 -0.10625 -0.00277 -0.10509 C -0.00225 -0.10347 -0.00138 -0.10185 -0.00104 -0.10023 C -0.00017 -0.09791 0.00087 -0.09282 0.00087 -0.09259 C 0.00243 -0.06967 0.00261 -0.07546 0.00087 -0.04282 C 0.00087 -0.04143 0.00035 -0.04027 -4.16667E-6 -0.03912 C -0.00034 -0.03588 -0.00069 -0.03264 -0.00104 -0.02939 C -0.00121 -0.02639 -0.00173 -0.02361 -0.00191 -0.02083 C -0.00208 -0.01389 -0.00191 -0.00694 -0.00191 -3.7037E-6 L -4.16667E-6 -3.7037E-6 " pathEditMode="relative" rAng="0" ptsTypes="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58" y="-89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955 0.00579 L -0.65955 0.00602 C -0.65937 0.00209 -0.65903 -0.00139 -0.65868 -0.00509 C -0.65833 -0.01041 -0.65816 -0.01574 -0.65781 -0.02106 C -0.65764 -0.02314 -0.65712 -0.02523 -0.65694 -0.02708 C -0.65625 -0.0331 -0.6559 -0.04305 -0.65503 -0.0493 C -0.65486 -0.05046 -0.65434 -0.05162 -0.65416 -0.05277 C -0.65399 -0.05439 -0.65364 -0.05625 -0.6533 -0.05787 C -0.65295 -0.05902 -0.6526 -0.06018 -0.65225 -0.06134 C -0.65208 -0.06273 -0.65121 -0.06851 -0.65052 -0.0699 C -0.6493 -0.07268 -0.64757 -0.07453 -0.64687 -0.07731 C -0.646 -0.08032 -0.64583 -0.0824 -0.6441 -0.08472 C -0.64323 -0.08564 -0.64219 -0.08634 -0.64149 -0.08703 C -0.64045 -0.09004 -0.6401 -0.09305 -0.63854 -0.0956 C -0.63802 -0.09699 -0.6368 -0.09791 -0.63576 -0.0993 C -0.63281 -0.10463 -0.63281 -0.10671 -0.62934 -0.11041 C -0.6276 -0.11226 -0.62535 -0.11319 -0.62378 -0.11527 C -0.62291 -0.11643 -0.62239 -0.11805 -0.62118 -0.11898 C -0.62048 -0.11967 -0.61927 -0.1199 -0.6184 -0.12014 C -0.61614 -0.12106 -0.61094 -0.12268 -0.61094 -0.12245 C -0.6092 -0.1243 -0.60729 -0.12569 -0.60555 -0.12754 C -0.60451 -0.1287 -0.60312 -0.13009 -0.60191 -0.13125 C -0.60087 -0.13194 -0.59618 -0.13333 -0.59566 -0.13356 C -0.59357 -0.13518 -0.59201 -0.1375 -0.5901 -0.13842 C -0.58316 -0.14143 -0.58628 -0.14027 -0.58073 -0.14213 C -0.57517 -0.14166 -0.56927 -0.14166 -0.56337 -0.14097 C -0.56007 -0.14051 -0.55729 -0.13958 -0.55416 -0.13842 C -0.55312 -0.13773 -0.5526 -0.1368 -0.55156 -0.13611 C -0.55052 -0.13541 -0.54948 -0.13541 -0.54861 -0.13495 C -0.5467 -0.13333 -0.54514 -0.13078 -0.54305 -0.12986 C -0.53628 -0.12685 -0.54479 -0.13101 -0.53767 -0.12639 C -0.53698 -0.12569 -0.53594 -0.12569 -0.53489 -0.125 C -0.53298 -0.12361 -0.53142 -0.12176 -0.52934 -0.12014 L -0.52656 -0.11782 C -0.52587 -0.11689 -0.52448 -0.11643 -0.52378 -0.11527 C -0.52048 -0.10926 -0.52257 -0.11157 -0.5184 -0.10787 C -0.51597 -0.09861 -0.51927 -0.11018 -0.51562 -0.10069 C -0.5151 -0.09953 -0.5151 -0.09814 -0.51493 -0.09699 C -0.51285 -0.09213 -0.51163 -0.09004 -0.50937 -0.08588 C -0.50607 -0.07245 -0.51111 -0.09282 -0.50642 -0.07847 C -0.50555 -0.07615 -0.50521 -0.07361 -0.50451 -0.07129 L -0.50382 -0.06759 C -0.5033 -0.06643 -0.50295 -0.06504 -0.50278 -0.06389 C -0.50156 -0.05764 -0.50225 -0.06064 -0.50087 -0.05532 C -0.50069 -0.05208 -0.50052 -0.04884 -0.5 -0.0456 C -0.49965 -0.04189 -0.49948 -0.03819 -0.4993 -0.03449 C -0.49722 -0.01875 -0.49896 -0.04375 -0.49722 -0.02222 C -0.49705 -0.01736 -0.49653 -0.0125 -0.49635 -0.00764 C -0.49514 0.01389 -0.49722 0.00556 -0.49444 0.01574 C -0.49392 0.01436 -0.49323 0.01343 -0.49271 0.01204 C -0.49201 0.00949 -0.49201 0.00695 -0.49166 0.00463 C -0.49114 0.00047 -0.49062 -0.00347 -0.48993 -0.00764 C -0.48715 -0.02615 -0.49062 -0.00301 -0.48819 -0.01851 C -0.48785 -0.0206 -0.4875 -0.02268 -0.48715 -0.02476 C -0.48698 -0.02592 -0.48663 -0.02708 -0.48628 -0.02847 C -0.48611 -0.03032 -0.48576 -0.0324 -0.48541 -0.03449 C -0.4842 -0.04051 -0.48455 -0.03611 -0.48281 -0.04305 C -0.48003 -0.05208 -0.48368 -0.04421 -0.48003 -0.05162 C -0.47847 -0.05902 -0.47934 -0.05486 -0.47708 -0.06389 C -0.47673 -0.06504 -0.47673 -0.06643 -0.47639 -0.06759 C -0.47552 -0.06875 -0.47482 -0.0699 -0.4743 -0.07129 C -0.47396 -0.07245 -0.47378 -0.07384 -0.47344 -0.075 C -0.47239 -0.07754 -0.471 -0.07986 -0.46979 -0.08217 C -0.4691 -0.08356 -0.46823 -0.08449 -0.46788 -0.08588 C -0.46649 -0.09236 -0.46805 -0.08703 -0.46441 -0.09328 C -0.46354 -0.09444 -0.46319 -0.09606 -0.46232 -0.09699 C -0.46076 -0.09884 -0.45868 -0.10023 -0.45694 -0.10185 C -0.4559 -0.10254 -0.45486 -0.10324 -0.45416 -0.10416 C -0.45035 -0.10926 -0.4526 -0.10717 -0.44774 -0.11041 C -0.44427 -0.11713 -0.44774 -0.11134 -0.44305 -0.11643 C -0.4401 -0.1199 -0.43975 -0.12291 -0.43489 -0.125 C -0.43316 -0.12592 -0.43125 -0.12685 -0.42934 -0.12754 C -0.42812 -0.12801 -0.42691 -0.12824 -0.42569 -0.1287 C -0.42378 -0.12939 -0.42205 -0.13032 -0.42014 -0.13125 C -0.41927 -0.13148 -0.4184 -0.13217 -0.41753 -0.1324 L -0.41371 -0.13356 C -0.39809 -0.13217 -0.40434 -0.13426 -0.39444 -0.12986 L -0.39444 -0.12963 L -0.37882 -0.12639 C -0.3776 -0.12546 -0.37587 -0.12453 -0.3743 -0.12384 C -0.37344 -0.12338 -0.37239 -0.12314 -0.37153 -0.12268 C -0.36354 -0.11759 -0.36475 -0.11851 -0.35955 -0.11412 C -0.35903 -0.11273 -0.35868 -0.11134 -0.35781 -0.11041 C -0.35694 -0.10926 -0.35573 -0.10902 -0.35503 -0.10787 C -0.35451 -0.10694 -0.35469 -0.10532 -0.35416 -0.10416 C -0.35364 -0.10277 -0.35243 -0.10185 -0.35139 -0.10069 C -0.35121 -0.0993 -0.35087 -0.09814 -0.35052 -0.09699 C -0.3493 -0.09444 -0.34809 -0.09213 -0.3467 -0.08958 C -0.34618 -0.08842 -0.34548 -0.08726 -0.34496 -0.08588 C -0.34427 -0.08379 -0.34357 -0.08194 -0.34305 -0.07986 C -0.34253 -0.07662 -0.34253 -0.07291 -0.34132 -0.0699 C -0.33611 -0.05648 -0.34253 -0.07361 -0.33854 -0.06018 C -0.33802 -0.05856 -0.33715 -0.05694 -0.3368 -0.05532 C -0.33559 -0.05162 -0.33472 -0.04814 -0.33403 -0.04421 C -0.33368 -0.04236 -0.3335 -0.04027 -0.33316 -0.03819 C -0.33264 -0.03657 -0.33177 -0.03495 -0.33142 -0.03333 L -0.32934 -0.02106 C -0.32916 -0.01898 -0.32864 -0.01713 -0.32847 -0.01504 L -0.3276 -0.00648 C -0.32743 0.00047 -0.3276 0.00764 -0.32673 0.01436 C -0.32656 0.01598 -0.32587 0.01111 -0.32587 0.00949 C -0.32361 -0.01111 -0.32604 0.00255 -0.32378 -0.00879 C -0.32361 -0.0162 -0.32344 -0.02361 -0.32291 -0.03078 C -0.32274 -0.03287 -0.32239 -0.03495 -0.32205 -0.03703 C -0.32187 -0.03889 -0.321 -0.04976 -0.32014 -0.05277 C -0.31944 -0.05555 -0.3184 -0.05787 -0.31753 -0.06018 C -0.31597 -0.06921 -0.31771 -0.06134 -0.31285 -0.07129 C -0.31111 -0.07523 -0.30955 -0.07986 -0.30729 -0.08356 C -0.30607 -0.08541 -0.30469 -0.08726 -0.30364 -0.08958 C -0.29913 -0.09907 -0.30052 -0.09884 -0.29635 -0.10555 C -0.29028 -0.11481 -0.29722 -0.10324 -0.28993 -0.11273 C -0.28906 -0.11389 -0.28889 -0.11551 -0.28802 -0.11643 C -0.28559 -0.11967 -0.28264 -0.12222 -0.27986 -0.125 C -0.27535 -0.12963 -0.27587 -0.12893 -0.27066 -0.13356 L -0.26788 -0.13611 C -0.26701 -0.1368 -0.26614 -0.13796 -0.2651 -0.13842 C -0.26423 -0.13889 -0.26337 -0.13912 -0.2625 -0.13981 C -0.26146 -0.14027 -0.26094 -0.14166 -0.25955 -0.14213 C -0.25764 -0.14305 -0.25538 -0.14305 -0.25312 -0.14328 C -0.25035 -0.14305 -0.23941 -0.14259 -0.23489 -0.14097 C -0.23333 -0.14027 -0.23177 -0.13912 -0.23038 -0.13842 C -0.22899 -0.13796 -0.22795 -0.13773 -0.22656 -0.13726 C -0.22378 -0.13611 -0.22135 -0.13495 -0.2184 -0.13356 L -0.21562 -0.1324 C -0.21267 -0.12847 -0.21094 -0.12569 -0.20729 -0.12268 C -0.20278 -0.11851 -0.20486 -0.12199 -0.20087 -0.11782 C -0.19462 -0.11064 -0.20208 -0.11782 -0.19548 -0.10787 C -0.19427 -0.10601 -0.19253 -0.10463 -0.19097 -0.10301 C -0.19045 -0.10139 -0.19045 -0.09976 -0.1901 -0.09814 C -0.18923 -0.0956 -0.18507 -0.08958 -0.18437 -0.08842 C -0.18298 -0.08518 -0.18229 -0.08171 -0.18073 -0.07847 L -0.17882 -0.075 C -0.17639 -0.06157 -0.18055 -0.08264 -0.17448 -0.05787 C -0.17396 -0.05648 -0.17378 -0.05532 -0.17361 -0.05416 C -0.17274 -0.05162 -0.17135 -0.0493 -0.17066 -0.04676 C -0.16423 -0.02546 -0.17066 -0.04328 -0.16614 -0.03078 C -0.16545 -0.02476 -0.16458 -0.01851 -0.16337 -0.0125 C -0.16302 -0.01134 -0.16285 -0.00995 -0.16232 -0.00879 C -0.16215 -0.00486 -0.16319 -3.7037E-6 -0.16146 0.00348 C -0.16059 0.0051 -0.15955 0.00024 -0.15885 -0.00139 C -0.15798 -0.00347 -0.15729 -0.00555 -0.15712 -0.00764 C -0.15642 -0.00972 -0.15642 -0.0118 -0.1559 -0.01365 C -0.15382 -0.02453 -0.15469 -0.02222 -0.15139 -0.02847 C -0.15 -0.03588 -0.15087 -0.03171 -0.14861 -0.04074 C -0.14826 -0.04189 -0.14826 -0.04328 -0.14774 -0.04421 L -0.14583 -0.04791 C -0.14531 -0.05046 -0.14392 -0.05879 -0.14323 -0.06018 L -0.13663 -0.07129 C -0.13455 -0.07986 -0.13732 -0.06921 -0.13403 -0.07986 C -0.1335 -0.08101 -0.13368 -0.0824 -0.13298 -0.08356 C -0.13246 -0.08472 -0.13125 -0.08518 -0.13021 -0.08588 C -0.12969 -0.0875 -0.12916 -0.08935 -0.12847 -0.09074 C -0.1276 -0.09259 -0.12673 -0.09421 -0.12587 -0.0956 C -0.12344 -0.0993 -0.12048 -0.10301 -0.11736 -0.10555 C -0.11632 -0.10648 -0.1151 -0.10694 -0.11371 -0.10787 C -0.11215 -0.10902 -0.11076 -0.11041 -0.10937 -0.11157 C -0.10191 -0.11782 -0.11319 -0.10949 -0.09722 -0.12014 C -0.09496 -0.12176 -0.09323 -0.12314 -0.0908 -0.12384 C -0.08906 -0.1243 -0.08715 -0.12453 -0.08524 -0.125 C -0.0783 -0.12453 -0.07118 -0.12453 -0.06423 -0.12384 C -0.0625 -0.12361 -0.06041 -0.12338 -0.05868 -0.12268 C -0.05764 -0.12199 -0.05625 -0.12083 -0.05503 -0.12014 C -0.05382 -0.11967 -0.0526 -0.11944 -0.05139 -0.11898 C -0.05052 -0.11805 -0.04965 -0.11713 -0.04861 -0.11643 C -0.04757 -0.11551 -0.04618 -0.11504 -0.04514 -0.11412 C -0.04357 -0.11296 -0.04271 -0.11134 -0.04132 -0.11041 C -0.03871 -0.1081 -0.03767 -0.10787 -0.03489 -0.10671 C -0.03385 -0.10509 -0.03316 -0.10324 -0.03212 -0.10185 C -0.03125 -0.10069 -0.03038 -0.10023 -0.02951 -0.0993 C -0.02135 -0.09166 -0.02951 -0.09907 -0.02309 -0.09328 C -0.02257 -0.09213 -0.02257 -0.09074 -0.02222 -0.08958 C -0.02135 -0.08819 -0.02014 -0.08726 -0.01927 -0.08588 C -0.01875 -0.08472 -0.01805 -0.08356 -0.01736 -0.08217 C -0.01475 -0.06828 -0.0184 -0.08541 -0.01475 -0.07361 C -0.01423 -0.07222 -0.01423 -0.07037 -0.01389 -0.06875 C -0.01337 -0.06736 -0.0125 -0.06643 -0.01215 -0.06504 C -0.01146 -0.06342 -0.01059 -0.0618 -0.01007 -0.06018 C -0.00989 -0.05902 -0.00937 -0.05787 -0.0092 -0.05648 C -0.00903 -0.05486 -0.00885 -0.05324 -0.00833 -0.05162 C -0.00781 -0.05023 -0.00694 -0.0493 -0.0066 -0.04791 C -0.00573 -0.04583 -0.00503 -0.04143 -0.00451 -0.03935 C -0.00399 -0.03703 -0.00278 -0.03217 -0.00278 -0.03194 C -0.00243 -0.02754 -0.00243 -0.02314 -0.00191 -0.01851 C -0.00017 -0.00393 -0.00156 -0.03078 -1.94444E-6 -0.00879 C -1.94444E-6 -0.00601 -1.94444E-6 -0.00324 -1.94444E-6 -0.00023 L -1.94444E-6 -3.7037E-6 " pathEditMode="relative" rAng="0" ptsTypes="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69" y="-696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761 0.02083 L -0.47761 0.02107 C -0.47726 0.00486 -0.47709 -0.01111 -0.47657 -0.02708 C -0.47639 -0.03125 -0.47275 -0.03449 -0.4717 -0.03796 C -0.47066 -0.0419 -0.46997 -0.04629 -0.46667 -0.04907 C -0.46545 -0.05023 -0.46424 -0.05139 -0.46285 -0.05278 C -0.46094 -0.05509 -0.46007 -0.05903 -0.45729 -0.05995 C -0.45608 -0.06042 -0.45521 -0.06065 -0.45434 -0.06134 C -0.45226 -0.06273 -0.45035 -0.06458 -0.44844 -0.0662 L -0.44236 -0.07106 L -0.43941 -0.07338 C -0.43854 -0.0743 -0.43785 -0.07546 -0.43663 -0.07592 C -0.43542 -0.07639 -0.43386 -0.07662 -0.43264 -0.07708 C -0.42275 -0.08055 -0.4382 -0.07569 -0.4257 -0.07963 C -0.41667 -0.07917 -0.40747 -0.07893 -0.39827 -0.07847 C -0.39636 -0.07824 -0.39427 -0.07778 -0.39254 -0.07708 C -0.39045 -0.07662 -0.38663 -0.07477 -0.38663 -0.07454 C -0.38559 -0.07338 -0.38472 -0.07199 -0.38351 -0.07106 C -0.38282 -0.07037 -0.3816 -0.07037 -0.38056 -0.06991 C -0.37865 -0.06829 -0.37674 -0.06643 -0.37483 -0.06481 L -0.37483 -0.06458 C -0.37101 -0.06018 -0.37292 -0.06227 -0.36893 -0.05879 C -0.36407 -0.04977 -0.37014 -0.06088 -0.36389 -0.05139 C -0.36181 -0.04815 -0.36181 -0.04676 -0.36007 -0.04282 C -0.35938 -0.04167 -0.35851 -0.04051 -0.35816 -0.03912 C -0.35729 -0.0368 -0.35677 -0.03426 -0.35608 -0.03194 C -0.35382 -0.02315 -0.35677 -0.03403 -0.35417 -0.02338 C -0.35382 -0.02199 -0.35347 -0.02083 -0.35313 -0.01967 C -0.35261 -0.01319 -0.35139 0.00648 -0.35122 -1.48148E-6 C -0.35104 -0.01111 -0.35104 -0.02222 -0.35035 -0.0331 C -0.35018 -0.03472 -0.34966 -0.03634 -0.34948 -0.03796 C -0.34879 -0.04051 -0.34827 -0.04514 -0.3474 -0.04768 C -0.34688 -0.04907 -0.34601 -0.05023 -0.34532 -0.05139 C -0.34497 -0.05254 -0.34479 -0.05393 -0.34445 -0.05509 C -0.34167 -0.06296 -0.34393 -0.05764 -0.33941 -0.0625 C -0.32813 -0.075 -0.33907 -0.06528 -0.32795 -0.07477 L -0.32466 -0.07708 L -0.3217 -0.07963 L -0.28438 -0.07847 C -0.27518 -0.07801 -0.27379 -0.07731 -0.26597 -0.07592 C -0.26424 -0.07569 -0.2533 -0.07407 -0.25122 -0.07338 C -0.24879 -0.07292 -0.24653 -0.07199 -0.24427 -0.07106 C -0.24323 -0.0706 -0.24236 -0.07037 -0.24132 -0.06991 C -0.23872 -0.06829 -0.23577 -0.06759 -0.23351 -0.06481 L -0.22761 -0.05764 L -0.22466 -0.05393 C -0.22431 -0.05278 -0.22431 -0.05139 -0.22379 -0.05023 C -0.22257 -0.04768 -0.21997 -0.04282 -0.21997 -0.04259 C -0.21945 -0.0412 -0.21927 -0.03958 -0.21875 -0.03796 C -0.21841 -0.03634 -0.21719 -0.03472 -0.21684 -0.0331 C -0.21597 -0.02986 -0.21476 -0.02338 -0.21476 -0.02315 C -0.21476 -0.02454 -0.21563 -0.04815 -0.21181 -0.05509 C -0.20712 -0.06412 -0.21337 -0.05301 -0.20712 -0.0625 C -0.20625 -0.06366 -0.20608 -0.06528 -0.20521 -0.0662 C -0.19445 -0.07754 -0.20313 -0.06759 -0.19636 -0.07222 C -0.19427 -0.07361 -0.19271 -0.07616 -0.19028 -0.07708 C -0.17257 -0.08449 -0.19479 -0.07569 -0.17952 -0.08079 C -0.17761 -0.08148 -0.1757 -0.08287 -0.17361 -0.08333 L -0.1658 -0.08449 C -0.16059 -0.0868 -0.16181 -0.0868 -0.15295 -0.08449 C -0.15 -0.08379 -0.14722 -0.08194 -0.14427 -0.08079 C -0.14323 -0.08032 -0.14236 -0.08032 -0.1415 -0.07963 C -0.14045 -0.0787 -0.13941 -0.07778 -0.13837 -0.07708 C -0.13681 -0.07616 -0.13525 -0.07546 -0.13351 -0.07477 C -0.13247 -0.0743 -0.13143 -0.07407 -0.13056 -0.07338 C -0.12847 -0.07199 -0.12674 -0.06991 -0.12466 -0.06852 C -0.12327 -0.06782 -0.12188 -0.06713 -0.12084 -0.0662 C -0.11511 -0.06111 -0.12014 -0.06412 -0.11563 -0.05879 C -0.11511 -0.05787 -0.11389 -0.05717 -0.11285 -0.05625 C -0.10712 -0.04583 -0.11407 -0.05903 -0.1099 -0.04907 C -0.10938 -0.04768 -0.10851 -0.04676 -0.10799 -0.04537 C -0.10712 -0.04305 -0.10608 -0.03796 -0.10608 -0.03773 C -0.1066 -0.02129 -0.10556 -0.01944 -0.10799 -0.00856 C -0.10851 -0.00741 -0.10868 -0.00625 -0.10903 -0.00486 C -0.10938 -0.00301 -0.10938 -0.00092 -0.1099 0.00116 C -0.11059 0.00371 -0.11233 0.01111 -0.11181 0.00857 C -0.11129 0.0044 -0.10938 -0.00602 -0.10903 -0.01111 C -0.10851 -0.01759 -0.10816 -0.02523 -0.10695 -0.03194 C -0.10677 -0.0331 -0.10625 -0.03426 -0.10608 -0.03565 C -0.10608 -0.03657 -0.10434 -0.05 -0.104 -0.05139 C -0.10365 -0.05324 -0.10278 -0.05463 -0.10209 -0.05625 C -0.10139 -0.05833 -0.1007 -0.06042 -0.10018 -0.0625 C -0.0974 -0.07176 -0.09983 -0.06759 -0.09532 -0.07338 C -0.09219 -0.08472 -0.09722 -0.06713 -0.09115 -0.08194 C -0.09028 -0.08426 -0.09045 -0.08727 -0.08941 -0.08935 C -0.07795 -0.10856 -0.08438 -0.0956 -0.07743 -0.10278 C -0.07622 -0.1044 -0.07518 -0.10648 -0.07361 -0.10764 C -0.06927 -0.11134 -0.06945 -0.10903 -0.0658 -0.11134 C -0.06407 -0.1125 -0.06268 -0.11412 -0.06094 -0.11504 C -0.0592 -0.11574 -0.05764 -0.11574 -0.05591 -0.1162 C -0.05382 -0.1169 -0.05209 -0.11805 -0.05 -0.11875 C -0.04427 -0.1206 -0.0474 -0.11967 -0.04028 -0.12106 C -0.03611 -0.12083 -0.03177 -0.12083 -0.02761 -0.11991 C -0.02604 -0.11967 -0.025 -0.11829 -0.02361 -0.11759 C -0.02205 -0.11667 -0.02032 -0.11597 -0.01858 -0.11504 C -0.01337 -0.1118 -0.01788 -0.11342 -0.01285 -0.10903 C -0.01163 -0.10787 -0.01025 -0.10741 -0.00886 -0.10648 C -0.00816 -0.10532 -0.00764 -0.10393 -0.00695 -0.10278 C -0.00556 -0.10116 -0.004 -0.1 -0.00295 -0.09792 C -0.00191 -0.09583 -0.00209 -0.09282 -0.00104 -0.09051 C -0.00052 -0.08935 0.00052 -0.08819 0.00087 -0.08704 C 0.00173 -0.08449 0.00208 -0.08194 0.00295 -0.07963 L 0.00382 -0.07592 L 0.00503 -0.07222 C 0.00451 -0.06134 0.00434 -0.05023 0.00382 -0.03912 C 0.00347 -0.03079 0.00347 -0.03148 0.00191 -0.02569 C 0.00156 -0.02292 0.00087 -0.02014 0.00087 -0.01713 C 0.00087 -0.01157 0.00191 -1.48148E-6 0.00191 0.00023 L 2.77778E-6 -1.48148E-6 " pathEditMode="relative" rAng="0" ptsTypes="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32" y="-708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948 0.04676 L -0.24948 0.04699 C -0.24913 0.04213 -0.24913 0.03773 -0.24843 0.03311 C -0.24774 0.02848 -0.24583 0.025 -0.24392 0.02084 C -0.24253 0.01227 -0.24357 0.0169 -0.24079 0.00741 C -0.24062 0.00625 -0.24062 0.00486 -0.23975 0.00371 C -0.23889 0.00255 -0.23836 0.00139 -0.2375 0.00023 C -0.23211 -0.01064 -0.23854 0.00047 -0.23316 -0.00833 C -0.2309 -0.01852 -0.23385 -0.00856 -0.22986 -0.01689 C -0.22968 -0.01805 -0.22968 -0.01944 -0.22882 -0.0206 C -0.225 -0.02986 -0.22708 -0.02361 -0.22361 -0.03055 C -0.22274 -0.03194 -0.22204 -0.03379 -0.22135 -0.03541 C -0.21823 -0.04143 -0.21979 -0.03657 -0.21701 -0.04398 C -0.21649 -0.04514 -0.21649 -0.04652 -0.21597 -0.04768 C -0.2151 -0.04907 -0.21371 -0.05 -0.21267 -0.05115 C -0.20746 -0.05879 -0.20972 -0.05717 -0.20503 -0.06342 C -0.20416 -0.06481 -0.20277 -0.06574 -0.20191 -0.06713 C -0.20121 -0.06875 -0.20069 -0.0706 -0.19982 -0.07199 C -0.19739 -0.07615 -0.19618 -0.07731 -0.1934 -0.08055 C -0.19253 -0.08217 -0.19184 -0.08402 -0.19114 -0.08541 C -0.19027 -0.0875 -0.1868 -0.09282 -0.18576 -0.09398 C -0.18211 -0.09907 -0.18263 -0.09699 -0.17812 -0.10139 C -0.17309 -0.10648 -0.17708 -0.10416 -0.17152 -0.10625 C -0.17013 -0.10764 -0.16892 -0.10902 -0.16736 -0.10995 C -0.16579 -0.11111 -0.16128 -0.1118 -0.15972 -0.1125 C -0.15503 -0.11458 -0.15659 -0.11504 -0.15208 -0.1162 C -0.146 -0.11759 -0.14253 -0.11759 -0.13593 -0.11852 C -0.13402 -0.11875 -0.13211 -0.11944 -0.13055 -0.11967 L -0.09461 -0.11852 C -0.07638 -0.11759 -0.09218 -0.11828 -0.08281 -0.1162 C -0.0802 -0.11551 -0.07777 -0.11527 -0.07517 -0.11481 C -0.07413 -0.11458 -0.07309 -0.11412 -0.07187 -0.11365 C -0.07013 -0.11296 -0.0684 -0.1118 -0.06649 -0.11111 C -0.06371 -0.11018 -0.05798 -0.10879 -0.05798 -0.10856 C -0.04618 -0.1 -0.06388 -0.11365 -0.05138 -0.10254 C -0.0493 -0.10092 -0.04479 -0.09768 -0.04479 -0.09745 C -0.04288 -0.09143 -0.04513 -0.09629 -0.04045 -0.09166 C -0.03819 -0.08935 -0.03611 -0.0868 -0.03402 -0.08426 L -0.0309 -0.08055 C -0.02986 -0.07939 -0.02829 -0.07847 -0.0276 -0.07685 C -0.02673 -0.07569 -0.02586 -0.07453 -0.02534 -0.07338 C -0.02482 -0.07222 -0.02482 -0.0706 -0.0243 -0.06967 C -0.02343 -0.06828 -0.02222 -0.06713 -0.021 -0.06597 L -0.01666 -0.05115 L -0.01562 -0.04768 C -0.01527 -0.04629 -0.01527 -0.0449 -0.01458 -0.04398 C -0.01371 -0.04259 -0.01302 -0.04166 -0.01232 -0.04027 C -0.01128 -0.03796 -0.01093 -0.03541 -0.01007 -0.03287 L -0.00902 -0.02916 L -0.00573 -0.01828 L -0.00468 -0.01458 L -0.00382 -0.01088 C -0.00329 -0.00509 -0.00312 0.00047 -0.00243 0.00625 C -0.00243 0.00764 -0.00138 0.00857 -0.00138 0.00996 C -0.00138 0.02084 -0.00138 0.03195 -0.00138 0.04306 L -0.00138 0.04329 L -0.00138 0.04306 " pathEditMode="relative" rAng="0" ptsTypes="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831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38054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7770" y="1578624"/>
            <a:ext cx="3135786" cy="3780445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72953" y="2239529"/>
            <a:ext cx="1947231" cy="2343209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20184" y="2902731"/>
            <a:ext cx="1921079" cy="2340912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07345" y="2412538"/>
            <a:ext cx="1943973" cy="2357636"/>
          </a:xfrm>
          <a:prstGeom prst="rect">
            <a:avLst/>
          </a:prstGeom>
        </p:spPr>
      </p:pic>
      <p:pic>
        <p:nvPicPr>
          <p:cNvPr id="4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01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24 0.04144 L -0.8724 0.04167 C -0.87222 0.03472 -0.87205 0.02824 -0.87153 0.02176 C -0.87101 0.01482 -0.86927 -1.11111E-6 -0.86806 -0.00764 C -0.8651 -0.02292 -0.86875 -0.00393 -0.86615 -0.0162 C -0.8658 -0.01782 -0.86545 -0.01944 -0.8651 -0.02106 C -0.86493 -0.02222 -0.86441 -0.02338 -0.86424 -0.02477 C -0.86389 -0.02639 -0.86372 -0.02801 -0.86354 -0.02963 C -0.86302 -0.03079 -0.86267 -0.03194 -0.86233 -0.03333 C -0.8599 -0.04815 -0.86354 -0.03403 -0.85972 -0.04537 C -0.8592 -0.04653 -0.85903 -0.04792 -0.85868 -0.04907 C -0.85833 -0.05069 -0.85833 -0.05255 -0.85781 -0.05393 C -0.85729 -0.05532 -0.8566 -0.05648 -0.85608 -0.05764 C -0.85573 -0.05972 -0.85556 -0.0618 -0.85504 -0.06389 C -0.85469 -0.06505 -0.85382 -0.0662 -0.8533 -0.06736 C -0.85226 -0.06944 -0.85139 -0.07153 -0.85052 -0.07361 C -0.84983 -0.07523 -0.84931 -0.07685 -0.84861 -0.07847 C -0.84774 -0.08009 -0.8467 -0.08171 -0.84583 -0.08333 L -0.84045 -0.09444 C -0.83976 -0.0956 -0.83924 -0.09699 -0.83854 -0.09792 C -0.83767 -0.0993 -0.83646 -0.10023 -0.83576 -0.10162 C -0.83507 -0.10324 -0.8349 -0.10509 -0.83403 -0.10648 C -0.83316 -0.10764 -0.83212 -0.1081 -0.83125 -0.10903 C -0.83021 -0.11018 -0.82951 -0.11157 -0.82847 -0.11273 C -0.82726 -0.11366 -0.82587 -0.11412 -0.82483 -0.11505 C -0.82379 -0.1162 -0.82309 -0.11759 -0.82205 -0.11875 C -0.81719 -0.1243 -0.82153 -0.11875 -0.81649 -0.12245 C -0.81458 -0.12384 -0.81302 -0.12639 -0.81094 -0.12731 L -0.80556 -0.12986 C -0.80451 -0.13009 -0.80365 -0.13079 -0.80278 -0.13102 C -0.80035 -0.13171 -0.79774 -0.13241 -0.79549 -0.13333 C -0.79444 -0.1338 -0.79358 -0.13449 -0.79271 -0.13472 C -0.78663 -0.13611 -0.77691 -0.13657 -0.77153 -0.13704 C -0.76476 -0.1368 -0.75816 -0.13657 -0.75139 -0.13588 C -0.74861 -0.13565 -0.74462 -0.13125 -0.74306 -0.12986 L -0.74028 -0.12731 C -0.73941 -0.12662 -0.73837 -0.12592 -0.73767 -0.12477 C -0.73663 -0.12361 -0.73594 -0.12222 -0.7349 -0.1213 C -0.73368 -0.12014 -0.73229 -0.11967 -0.73125 -0.11875 C -0.72986 -0.11759 -0.72882 -0.1162 -0.72743 -0.11505 C -0.72465 -0.11227 -0.72465 -0.1125 -0.72118 -0.11018 C -0.71476 -0.09745 -0.72465 -0.11713 -0.71736 -0.10162 C -0.71632 -0.09907 -0.71476 -0.09699 -0.71372 -0.09444 C -0.71319 -0.09259 -0.71267 -0.09097 -0.71215 -0.08935 C -0.71146 -0.08819 -0.71059 -0.08704 -0.71007 -0.08588 C -0.70938 -0.08333 -0.70938 -0.08055 -0.70833 -0.07847 C -0.7066 -0.07523 -0.70573 -0.07384 -0.70451 -0.06991 C -0.70399 -0.06759 -0.7033 -0.06505 -0.70278 -0.0625 C -0.70243 -0.06134 -0.70208 -0.06018 -0.70191 -0.0588 C -0.70156 -0.05717 -0.70122 -0.05555 -0.70087 -0.05393 C -0.70087 -0.05278 -0.70017 -0.05162 -0.7 -0.05023 L -0.69809 -0.04051 C -0.69792 -0.03773 -0.69774 -0.03472 -0.69722 -0.03194 C -0.69705 -0.03079 -0.69653 -0.02963 -0.69635 -0.02824 C -0.69618 -0.02662 -0.69566 -0.025 -0.69549 -0.02338 C -0.69514 -0.01805 -0.69497 -0.01273 -0.69444 -0.00764 C -0.69444 -0.00625 -0.69358 -0.00509 -0.69358 -0.00393 C -0.6908 0.03426 -0.6941 0.00625 -0.69167 0.02546 C -0.69149 0.0169 -0.69149 0.00833 -0.6908 -0.00023 C -0.69045 -0.0044 -0.68924 -0.00833 -0.68906 -0.0125 C -0.68802 -0.02592 -0.68906 -0.02083 -0.68715 -0.02824 C -0.68681 -0.03495 -0.68663 -0.04143 -0.68629 -0.04792 C -0.68611 -0.05046 -0.68368 -0.06319 -0.68351 -0.06389 C -0.68281 -0.06551 -0.68212 -0.0669 -0.6816 -0.06875 C -0.68125 -0.07014 -0.68108 -0.07199 -0.68073 -0.07361 C -0.68038 -0.07477 -0.68004 -0.07592 -0.67986 -0.07731 C -0.67691 -0.09282 -0.68108 -0.07477 -0.67708 -0.08819 C -0.67639 -0.09051 -0.67587 -0.09305 -0.67517 -0.0956 C -0.675 -0.09676 -0.67465 -0.09815 -0.67431 -0.0993 C -0.67361 -0.10092 -0.67309 -0.10255 -0.6724 -0.10417 C -0.67188 -0.10532 -0.67118 -0.10648 -0.67066 -0.10787 C -0.66754 -0.1162 -0.67431 -0.10787 -0.66424 -0.1213 C -0.66233 -0.12361 -0.66094 -0.12662 -0.65868 -0.12847 C -0.65781 -0.1294 -0.65677 -0.13009 -0.6559 -0.13102 C -0.65504 -0.13217 -0.65434 -0.1338 -0.65313 -0.13472 C -0.65174 -0.13588 -0.65 -0.13611 -0.64861 -0.13704 C -0.64705 -0.13819 -0.64566 -0.13981 -0.6441 -0.14074 C -0.64271 -0.14167 -0.63872 -0.14282 -0.63767 -0.14329 C -0.63663 -0.14398 -0.63594 -0.14491 -0.6349 -0.1456 C -0.63403 -0.1463 -0.63299 -0.1463 -0.63212 -0.14699 C -0.62986 -0.14792 -0.62778 -0.14907 -0.62569 -0.15046 C -0.6217 -0.15324 -0.62431 -0.15347 -0.61927 -0.15417 C -0.61528 -0.15486 -0.61129 -0.15509 -0.60729 -0.15532 C -0.60642 -0.15579 -0.60556 -0.15625 -0.60451 -0.15671 C -0.5908 -0.1618 -0.5849 -0.15741 -0.56424 -0.15671 C -0.56181 -0.15509 -0.5592 -0.15347 -0.55694 -0.15185 C -0.53889 -0.13842 -0.54618 -0.14259 -0.53576 -0.13704 L -0.52934 -0.12847 C -0.52813 -0.12685 -0.52656 -0.12546 -0.52569 -0.12361 C -0.525 -0.12245 -0.52448 -0.1213 -0.52379 -0.11991 C -0.52292 -0.11805 -0.52205 -0.11597 -0.52101 -0.11389 C -0.52031 -0.11227 -0.5191 -0.11065 -0.5184 -0.10903 C -0.51754 -0.10741 -0.51719 -0.10579 -0.51649 -0.10417 C -0.51597 -0.10278 -0.5151 -0.10185 -0.51458 -0.10046 C -0.51389 -0.09838 -0.51354 -0.0963 -0.51285 -0.09444 C -0.51215 -0.09259 -0.51094 -0.09097 -0.51007 -0.08935 C -0.50903 -0.08426 -0.50816 -0.0794 -0.50642 -0.07477 C -0.50556 -0.07268 -0.50451 -0.07083 -0.50365 -0.06875 C -0.50069 -0.06111 -0.5026 -0.06458 -0.50087 -0.05764 C -0.50035 -0.05555 -0.49965 -0.0537 -0.49913 -0.05162 C -0.49879 -0.04861 -0.49844 -0.04583 -0.49809 -0.04305 C -0.49792 -0.04097 -0.4974 -0.03889 -0.49722 -0.0368 C -0.49566 -0.02384 -0.49722 -0.03287 -0.49531 -0.02338 C -0.49514 -0.01296 -0.49566 0.01875 -0.49444 0.00833 C -0.49271 -0.00741 -0.4941 -0.02338 -0.49358 -0.03935 C -0.4934 -0.04305 -0.49306 -0.04676 -0.49271 -0.05023 C -0.49201 -0.05532 -0.49045 -0.06342 -0.48889 -0.06736 C -0.48802 -0.06991 -0.48715 -0.07245 -0.48629 -0.07477 C -0.48542 -0.07685 -0.48438 -0.0787 -0.48351 -0.08079 C -0.48212 -0.08403 -0.48021 -0.09074 -0.47795 -0.09444 C -0.47708 -0.0956 -0.47604 -0.09653 -0.47517 -0.09792 C -0.47413 -0.1 -0.47344 -0.10208 -0.4724 -0.10417 C -0.47014 -0.10833 -0.46719 -0.11296 -0.46424 -0.11643 C -0.46302 -0.11759 -0.46181 -0.11875 -0.46059 -0.11991 C -0.45816 -0.12222 -0.45677 -0.12338 -0.45417 -0.12477 C -0.4533 -0.12546 -0.45226 -0.12569 -0.45139 -0.12616 C -0.44948 -0.12731 -0.44774 -0.1287 -0.44583 -0.12986 C -0.43941 -0.13333 -0.43872 -0.1331 -0.43299 -0.13472 C -0.42847 -0.13866 -0.43177 -0.13634 -0.42483 -0.13842 C -0.42344 -0.13866 -0.42222 -0.13912 -0.42118 -0.13958 C -0.41927 -0.14005 -0.41736 -0.14028 -0.4158 -0.14074 C -0.4099 -0.14028 -0.40243 -0.13981 -0.39635 -0.13842 C -0.39531 -0.13796 -0.39444 -0.1375 -0.39358 -0.13704 C -0.39115 -0.13611 -0.38872 -0.13542 -0.38629 -0.13472 C -0.38472 -0.13333 -0.38316 -0.13194 -0.3816 -0.13102 C -0.38073 -0.13032 -0.37969 -0.13055 -0.37882 -0.12986 C -0.37535 -0.12685 -0.3717 -0.12384 -0.36892 -0.11991 C -0.36788 -0.11875 -0.36701 -0.11736 -0.36597 -0.11643 C -0.36285 -0.11296 -0.36319 -0.11505 -0.36059 -0.11018 C -0.35955 -0.10833 -0.35868 -0.10602 -0.35781 -0.10417 C -0.3566 -0.10162 -0.35486 -0.09954 -0.35417 -0.09676 C -0.35382 -0.0956 -0.35365 -0.09421 -0.3533 -0.09305 C -0.3526 -0.0919 -0.35191 -0.09074 -0.35139 -0.08935 C -0.35052 -0.0875 -0.35017 -0.08542 -0.34948 -0.08333 C -0.34809 -0.07917 -0.34583 -0.07546 -0.34497 -0.07106 C -0.34201 -0.05579 -0.34566 -0.07477 -0.34306 -0.0625 C -0.34271 -0.06088 -0.34254 -0.05926 -0.34219 -0.05764 C -0.34132 -0.05393 -0.33993 -0.05046 -0.33941 -0.04676 C -0.33733 -0.03287 -0.33854 -0.03842 -0.33663 -0.02963 C -0.33629 -0.02592 -0.33611 -0.02222 -0.33576 -0.01852 C -0.33542 -0.01458 -0.33542 -0.01042 -0.3349 -0.00625 C -0.33455 -0.00393 -0.3342 -0.00139 -0.33385 0.00093 C -0.33368 -0.00301 -0.33333 -0.00717 -0.33299 -0.01134 C -0.33264 -0.0162 -0.33247 -0.02106 -0.33229 -0.02592 C -0.33194 -0.02801 -0.33142 -0.02986 -0.33108 -0.03194 C -0.33038 -0.03842 -0.33021 -0.04514 -0.32934 -0.05162 C -0.32778 -0.06389 -0.32708 -0.05949 -0.32465 -0.07222 C -0.32448 -0.07407 -0.32431 -0.07569 -0.32379 -0.07731 C -0.32309 -0.0794 -0.32205 -0.08125 -0.32101 -0.08333 C -0.31875 -0.09884 -0.32188 -0.08217 -0.31823 -0.09305 C -0.31788 -0.09467 -0.31771 -0.0963 -0.31754 -0.09792 C -0.31458 -0.10926 -0.31667 -0.09907 -0.31285 -0.11134 C -0.31233 -0.11296 -0.3125 -0.11481 -0.31181 -0.11643 C -0.31129 -0.11805 -0.3099 -0.11944 -0.3092 -0.1213 C -0.30833 -0.12268 -0.30816 -0.12454 -0.30729 -0.12616 C -0.30608 -0.12847 -0.30295 -0.13356 -0.30104 -0.13588 C -0.3 -0.1368 -0.29896 -0.1375 -0.29809 -0.13842 C -0.29705 -0.13935 -0.29653 -0.14097 -0.29531 -0.1419 C -0.29392 -0.14305 -0.29219 -0.14352 -0.2908 -0.14444 C -0.28976 -0.14514 -0.28906 -0.1463 -0.28802 -0.14699 C -0.28629 -0.14792 -0.28438 -0.14861 -0.28247 -0.1493 C -0.27743 -0.15116 -0.28004 -0.15023 -0.27431 -0.15185 L -0.24392 -0.15046 C -0.24184 -0.15046 -0.23976 -0.15 -0.2375 -0.1493 C -0.23594 -0.14884 -0.23108 -0.14606 -0.23021 -0.1456 C -0.22899 -0.14514 -0.22778 -0.14491 -0.22656 -0.14444 C -0.21736 -0.14097 -0.23177 -0.14583 -0.22014 -0.1419 C -0.21892 -0.14074 -0.21788 -0.13935 -0.21649 -0.13842 C -0.21476 -0.13727 -0.21094 -0.13588 -0.21094 -0.13565 C -0.2092 -0.13333 -0.20694 -0.13148 -0.20538 -0.12847 C -0.20295 -0.12361 -0.20451 -0.12569 -0.20087 -0.12245 C -0.20017 -0.12083 -0.19965 -0.11921 -0.19896 -0.11759 C -0.19844 -0.11551 -0.19792 -0.11342 -0.1974 -0.11134 C -0.19601 -0.1081 -0.19479 -0.10486 -0.19358 -0.10162 C -0.19288 -0.1 -0.19219 -0.09861 -0.19167 -0.09676 C -0.19132 -0.0956 -0.19115 -0.09421 -0.1908 -0.09305 C -0.19028 -0.0919 -0.18941 -0.09074 -0.18889 -0.08935 C -0.18819 -0.08704 -0.1875 -0.08472 -0.18715 -0.08217 C -0.18681 -0.08055 -0.18594 -0.07523 -0.18524 -0.07361 C -0.1849 -0.07222 -0.18403 -0.07106 -0.18351 -0.06991 C -0.18108 -0.05741 -0.1842 -0.07292 -0.18073 -0.06018 C -0.17813 -0.05116 -0.18177 -0.05903 -0.17795 -0.05162 C -0.1776 -0.04907 -0.17743 -0.04676 -0.17708 -0.04421 C -0.17517 -0.03356 -0.17656 -0.05185 -0.17431 -0.03079 C -0.17326 -0.02106 -0.17292 -0.01991 -0.1724 -0.0088 C -0.17205 -0.00116 -0.17188 0.00671 -0.17153 0.01435 C -0.17118 0.0125 -0.17083 0.01042 -0.17066 0.00833 C -0.17014 0.00463 -0.17014 0.00093 -0.16962 -0.00278 C -0.16944 -0.00602 -0.16927 -0.00926 -0.16875 -0.0125 C -0.1684 -0.0162 -0.16823 -0.01991 -0.16788 -0.02338 C -0.16771 -0.025 -0.16719 -0.02662 -0.16701 -0.02824 C -0.16649 -0.03148 -0.16649 -0.03495 -0.16615 -0.03819 C -0.1658 -0.03935 -0.16528 -0.04051 -0.1651 -0.04167 C -0.16441 -0.04583 -0.16424 -0.05 -0.16319 -0.05393 L -0.16146 -0.06134 C -0.16111 -0.0625 -0.16076 -0.06366 -0.16042 -0.06505 C -0.16007 -0.06829 -0.15903 -0.07569 -0.15781 -0.07847 C -0.15712 -0.07963 -0.15642 -0.08079 -0.1559 -0.08217 C -0.15556 -0.08333 -0.15538 -0.08449 -0.15504 -0.08588 C -0.1533 -0.09097 -0.15208 -0.09282 -0.14948 -0.09792 L -0.14219 -0.11273 L -0.14028 -0.11643 C -0.13976 -0.11759 -0.13941 -0.11921 -0.13854 -0.11991 C -0.13629 -0.12199 -0.13403 -0.12384 -0.13212 -0.12616 C -0.13108 -0.12731 -0.13038 -0.1287 -0.12934 -0.12986 C -0.1276 -0.13148 -0.12569 -0.1331 -0.12379 -0.13472 C -0.12292 -0.13542 -0.12205 -0.13634 -0.12101 -0.13704 C -0.11858 -0.13866 -0.11563 -0.13935 -0.11372 -0.1419 C -0.11285 -0.14329 -0.11198 -0.14467 -0.11094 -0.1456 C -0.11007 -0.1463 -0.10504 -0.14792 -0.10451 -0.14815 C -0.1026 -0.14884 -0.10087 -0.14977 -0.09896 -0.15046 C -0.0967 -0.15162 -0.09514 -0.15231 -0.09254 -0.15301 C -0.08507 -0.15486 -0.08004 -0.15463 -0.07153 -0.15532 C -0.06997 -0.15579 -0.0684 -0.15671 -0.06684 -0.15671 C -0.06076 -0.15671 -0.05035 -0.15648 -0.04306 -0.15417 C -0.03889 -0.15301 -0.04149 -0.15324 -0.0375 -0.15046 C -0.03333 -0.14768 -0.03333 -0.14838 -0.02934 -0.14699 C -0.0283 -0.14653 -0.02743 -0.14606 -0.02656 -0.1456 C -0.01806 -0.13449 -0.0316 -0.15162 -0.01823 -0.13842 C -0.01736 -0.1375 -0.01736 -0.13565 -0.01649 -0.13472 C -0.00938 -0.12685 -0.01597 -0.13796 -0.01007 -0.12847 C -0.00799 -0.12523 -0.00799 -0.12384 -0.00642 -0.11991 C -0.00573 -0.11875 -0.00504 -0.11759 -0.00451 -0.11643 C -0.00417 -0.11528 -0.00399 -0.11389 -0.00365 -0.11273 C -0.00313 -0.11134 -0.00226 -0.11042 -0.00174 -0.10903 C -0.00139 -0.10787 -0.00122 -0.10648 -0.00087 -0.10532 C -0.00035 -0.1037 0.00035 -0.10208 0.00104 -0.10046 C 0.00156 -0.09907 0.00226 -0.09815 0.00278 -0.09676 C 0.00469 -0.09213 0.00295 -0.09375 0.00469 -0.08819 C 0.00503 -0.0868 0.0059 -0.08588 0.00642 -0.08449 C 0.00781 -0.07546 0.00799 -0.07592 0.00833 -0.06389 C 0.00885 -0.04838 0.00885 -0.03287 0.0092 -0.01736 C 0.00937 -0.01088 0.01024 0.00232 0.01024 0.00255 L 0.01024 0.00232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32" y="-1002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7222 0.02269 L -0.67222 0.02269 C -0.67205 0.0162 -0.67188 0.00949 -0.67136 0.00301 C -0.67136 0.00185 -0.67066 0.00069 -0.67049 -0.00046 C -0.67014 -0.00208 -0.66997 -0.00394 -0.66962 -0.00556 C -0.66927 -0.00671 -0.66893 -0.00787 -0.66858 -0.00903 C -0.66719 -0.01597 -0.66875 -0.01204 -0.66597 -0.01759 C -0.66545 -0.02106 -0.66389 -0.03171 -0.6632 -0.03356 L -0.65955 -0.04329 C -0.65799 -0.05347 -0.65972 -0.04583 -0.65573 -0.0544 C -0.65504 -0.05602 -0.65452 -0.05764 -0.65399 -0.05926 C -0.6533 -0.06181 -0.65313 -0.06458 -0.65209 -0.06667 C -0.6507 -0.06968 -0.64861 -0.07338 -0.64757 -0.07639 C -0.64705 -0.07755 -0.64705 -0.07894 -0.6467 -0.08009 C -0.64584 -0.08194 -0.64462 -0.08333 -0.64393 -0.08495 C -0.64306 -0.08704 -0.64288 -0.08912 -0.64202 -0.0912 C -0.64045 -0.09491 -0.6375 -0.09792 -0.63646 -0.10208 C -0.63629 -0.10347 -0.63629 -0.10486 -0.63559 -0.10579 C -0.6349 -0.10694 -0.63368 -0.10718 -0.63281 -0.10833 C -0.6309 -0.11065 -0.62917 -0.11319 -0.62743 -0.11551 C -0.62639 -0.1169 -0.6257 -0.11829 -0.62465 -0.11921 L -0.6191 -0.12407 C -0.61823 -0.125 -0.61719 -0.12569 -0.61632 -0.12662 C -0.61511 -0.12778 -0.61406 -0.12917 -0.61268 -0.13032 C -0.61024 -0.13218 -0.60764 -0.1331 -0.60538 -0.13519 C -0.60261 -0.13773 -0.60209 -0.13819 -0.59896 -0.14005 C -0.59809 -0.14051 -0.59705 -0.14074 -0.59618 -0.1412 C -0.59514 -0.1419 -0.59445 -0.14306 -0.5934 -0.14375 C -0.59115 -0.14514 -0.58837 -0.14537 -0.58611 -0.14606 C -0.5842 -0.14676 -0.58056 -0.14861 -0.58056 -0.14861 C -0.57413 -0.14815 -0.56771 -0.14815 -0.56129 -0.14745 C -0.56024 -0.14722 -0.55955 -0.14653 -0.55851 -0.14606 C -0.55729 -0.14583 -0.55608 -0.14537 -0.55486 -0.14491 C -0.54271 -0.13403 -0.56077 -0.14977 -0.54931 -0.1412 C -0.5474 -0.13981 -0.54566 -0.13819 -0.54393 -0.13634 C -0.54149 -0.13403 -0.53906 -0.13125 -0.53646 -0.12894 C -0.53472 -0.12731 -0.53264 -0.12616 -0.53108 -0.12407 C -0.53004 -0.12292 -0.52934 -0.12153 -0.5283 -0.1206 C -0.52709 -0.11944 -0.5257 -0.11921 -0.52465 -0.11806 C -0.51563 -0.10856 -0.5217 -0.11412 -0.51719 -0.10694 C -0.51354 -0.10093 -0.51424 -0.10532 -0.51077 -0.09606 C -0.51024 -0.09444 -0.50972 -0.09259 -0.50903 -0.0912 C -0.50816 -0.08935 -0.50712 -0.08796 -0.50625 -0.08634 C -0.50382 -0.08171 -0.50226 -0.07894 -0.5007 -0.07407 C -0.50035 -0.07292 -0.50018 -0.07153 -0.49983 -0.07037 C -0.49948 -0.06875 -0.49948 -0.0669 -0.49896 -0.06551 C -0.49844 -0.06412 -0.49757 -0.06319 -0.49705 -0.06181 C -0.49636 -0.05949 -0.49618 -0.05671 -0.49531 -0.0544 C -0.49462 -0.05278 -0.49393 -0.05116 -0.4934 -0.04954 C -0.49271 -0.04722 -0.49219 -0.04468 -0.49149 -0.04213 L -0.49063 -0.03843 L -0.48976 -0.03472 C -0.48941 -0.03356 -0.48906 -0.03241 -0.48889 -0.03125 L -0.48698 -0.0213 C -0.48663 -0.01968 -0.48646 -0.01806 -0.48611 -0.01644 L -0.48507 -0.01273 C -0.48455 -0.00718 -0.48368 -0.00139 -0.48334 0.0044 C -0.48229 0.02269 -0.48368 0.01597 -0.48143 0.02523 C -0.48125 0.01829 -0.48108 0.01134 -0.48056 0.0044 C -0.48038 0.00255 -0.47917 -0.00463 -0.47865 -0.00671 C -0.47778 -0.01088 -0.47656 -0.01481 -0.47604 -0.01898 C -0.47448 -0.03032 -0.475 -0.03542 -0.47413 -0.04838 C -0.47396 -0.05116 -0.47361 -0.05394 -0.47327 -0.05694 C -0.4724 -0.06389 -0.47222 -0.06319 -0.47049 -0.07037 C -0.47014 -0.07153 -0.47014 -0.07292 -0.46962 -0.07407 C -0.46893 -0.07523 -0.46823 -0.07639 -0.46771 -0.07778 C -0.46511 -0.08519 -0.46702 -0.0838 -0.46406 -0.08981 C -0.4632 -0.09167 -0.46215 -0.09306 -0.46129 -0.09491 C -0.46059 -0.0963 -0.46024 -0.09815 -0.45938 -0.09977 C -0.45608 -0.10509 -0.45417 -0.10694 -0.45035 -0.11065 C -0.44879 -0.11667 -0.45052 -0.1125 -0.44653 -0.1169 C -0.44566 -0.11782 -0.44479 -0.11944 -0.44393 -0.1206 C -0.44219 -0.12222 -0.43594 -0.12824 -0.43472 -0.12894 C -0.42361 -0.13634 -0.43733 -0.12708 -0.4283 -0.13403 C -0.42709 -0.13495 -0.4257 -0.13542 -0.42465 -0.13634 C -0.42274 -0.13796 -0.42118 -0.14074 -0.4191 -0.1412 C -0.41754 -0.14167 -0.41597 -0.1419 -0.41441 -0.14259 C -0.41268 -0.14329 -0.41094 -0.14468 -0.40903 -0.14491 C -0.3967 -0.14699 -0.40417 -0.14606 -0.38698 -0.14745 L -0.35764 -0.14491 C -0.3559 -0.14468 -0.35122 -0.14306 -0.34931 -0.14259 C -0.34809 -0.1412 -0.34705 -0.13981 -0.34566 -0.13889 C -0.34306 -0.13657 -0.34202 -0.13634 -0.33924 -0.13519 C -0.33802 -0.13403 -0.33681 -0.13264 -0.33559 -0.13148 C -0.33472 -0.13056 -0.33368 -0.13009 -0.33281 -0.12894 C -0.32952 -0.12454 -0.33281 -0.12569 -0.3283 -0.12176 C -0.32743 -0.12106 -0.32639 -0.12083 -0.32552 -0.1206 C -0.32361 -0.11806 -0.32136 -0.11597 -0.31997 -0.11319 L -0.31632 -0.10579 C -0.31597 -0.10417 -0.31597 -0.10231 -0.31545 -0.10093 C -0.31389 -0.09699 -0.31094 -0.09398 -0.3099 -0.08981 C -0.30695 -0.07801 -0.31163 -0.09653 -0.30712 -0.08125 C -0.30643 -0.07894 -0.30573 -0.07639 -0.30538 -0.07407 L -0.30347 -0.06412 C -0.30313 -0.0588 -0.30278 -0.0537 -0.30261 -0.04838 C -0.30209 -0.03241 -0.30243 -0.01644 -0.30156 -0.00046 C -0.30156 0.00139 -0.30104 -0.00463 -0.3007 -0.00671 C -0.30035 -0.00903 -0.3 -0.01157 -0.29983 -0.01412 C -0.29948 -0.01736 -0.29931 -0.0206 -0.29896 -0.02384 C -0.29757 -0.03472 -0.29792 -0.03287 -0.29618 -0.03981 C -0.29549 -0.04699 -0.29514 -0.0544 -0.29427 -0.06181 C -0.29393 -0.06458 -0.29393 -0.06759 -0.2934 -0.07037 C -0.29045 -0.0875 -0.29236 -0.06574 -0.28785 -0.08981 C -0.28768 -0.09097 -0.28663 -0.09699 -0.28611 -0.09838 C -0.28143 -0.10926 -0.2849 -0.09653 -0.27969 -0.11065 C -0.27899 -0.11227 -0.27865 -0.11412 -0.27778 -0.11551 C -0.27709 -0.11667 -0.27587 -0.11713 -0.275 -0.11806 C -0.27274 -0.12083 -0.27136 -0.12477 -0.26858 -0.12662 C -0.26424 -0.12963 -0.25677 -0.13472 -0.25209 -0.13634 C -0.25087 -0.13681 -0.24965 -0.13704 -0.24844 -0.1375 C -0.24618 -0.13866 -0.24427 -0.14028 -0.24202 -0.1412 C -0.2408 -0.1419 -0.23959 -0.14213 -0.23837 -0.14259 C -0.22899 -0.1463 -0.23663 -0.14398 -0.2283 -0.14606 C -0.22274 -0.14583 -0.21719 -0.14606 -0.21181 -0.14491 C -0.20938 -0.14444 -0.20747 -0.14236 -0.20538 -0.1412 C -0.20347 -0.14028 -0.20156 -0.14005 -0.19983 -0.13889 C -0.18715 -0.13032 -0.19913 -0.13611 -0.19149 -0.13264 C -0.18733 -0.12431 -0.19306 -0.13403 -0.18507 -0.12662 C -0.1842 -0.12569 -0.1842 -0.12384 -0.18334 -0.12292 C -0.1816 -0.12106 -0.17778 -0.11806 -0.17778 -0.11806 C -0.17726 -0.1169 -0.17674 -0.11551 -0.17587 -0.11435 C -0.17518 -0.11296 -0.17396 -0.11204 -0.17327 -0.11065 C -0.17274 -0.10972 -0.17274 -0.1081 -0.17222 -0.10694 C -0.1717 -0.10579 -0.17101 -0.10463 -0.17049 -0.10347 C -0.16945 -0.10139 -0.16858 -0.09931 -0.16771 -0.09722 C -0.16719 -0.09606 -0.16632 -0.09491 -0.1658 -0.09352 C -0.16545 -0.09236 -0.16528 -0.0912 -0.16493 -0.08981 C -0.16441 -0.08773 -0.16372 -0.08588 -0.16302 -0.0838 C -0.16285 -0.08264 -0.16268 -0.08125 -0.16215 -0.08009 C -0.16163 -0.0787 -0.16077 -0.07778 -0.16042 -0.07639 C -0.15625 -0.06574 -0.16024 -0.07477 -0.15764 -0.06551 C -0.15712 -0.06366 -0.15643 -0.06227 -0.15573 -0.06042 C -0.15347 -0.04491 -0.1566 -0.06181 -0.15295 -0.05069 C -0.15243 -0.04931 -0.15243 -0.04745 -0.15209 -0.04583 C -0.15156 -0.04375 -0.1507 -0.0419 -0.15018 -0.03981 C -0.14983 -0.03819 -0.14965 -0.03634 -0.14931 -0.03472 C -0.14792 -0.02824 -0.14792 -0.03194 -0.14653 -0.0213 C -0.14549 -0.01273 -0.14618 -0.01644 -0.14479 -0.01042 C -0.14236 -0.02014 -0.14462 -0.00995 -0.14288 -0.03125 C -0.14271 -0.03333 -0.14219 -0.03519 -0.14202 -0.03727 C -0.14167 -0.04051 -0.14149 -0.04375 -0.14115 -0.04699 C -0.14063 -0.05162 -0.13976 -0.05602 -0.13924 -0.06042 C -0.13889 -0.06343 -0.13872 -0.0662 -0.13837 -0.06921 C -0.13802 -0.07083 -0.13715 -0.07569 -0.13646 -0.07778 C -0.13594 -0.0794 -0.13507 -0.08079 -0.13472 -0.08264 C -0.13212 -0.0919 -0.13594 -0.08287 -0.13195 -0.09352 C -0.13108 -0.0956 -0.13004 -0.09769 -0.12917 -0.09977 C -0.12847 -0.10139 -0.12813 -0.10301 -0.12726 -0.10463 C -0.12622 -0.10648 -0.12483 -0.10764 -0.12361 -0.10949 C -0.12257 -0.11111 -0.1217 -0.11273 -0.12084 -0.11435 C -0.11962 -0.11667 -0.1184 -0.11921 -0.11719 -0.12176 C -0.11667 -0.12292 -0.11597 -0.12431 -0.11545 -0.12546 C -0.11441 -0.12708 -0.11372 -0.12894 -0.11268 -0.13032 C -0.11163 -0.13171 -0.11007 -0.13241 -0.10903 -0.13403 C -0.10816 -0.13495 -0.10799 -0.13657 -0.10712 -0.1375 C -0.10643 -0.13843 -0.10191 -0.14282 -0.1007 -0.14375 C -0.09879 -0.14537 -0.09445 -0.14769 -0.09254 -0.14861 C -0.09097 -0.14931 -0.08941 -0.14931 -0.08785 -0.14977 C -0.08663 -0.15023 -0.08542 -0.15069 -0.0842 -0.15116 C -0.08264 -0.15162 -0.08108 -0.15185 -0.07969 -0.15231 C -0.06788 -0.15579 -0.08524 -0.15116 -0.07136 -0.15463 C -0.06459 -0.1544 -0.05781 -0.15417 -0.05122 -0.15347 C -0.05018 -0.15347 -0.04931 -0.15278 -0.04844 -0.15231 C -0.04531 -0.15069 -0.03924 -0.14745 -0.03924 -0.14745 C -0.02934 -0.13403 -0.04393 -0.15231 -0.03281 -0.14259 C -0.03195 -0.14167 -0.03177 -0.14005 -0.0309 -0.13889 C -0.03021 -0.1375 -0.02899 -0.13657 -0.0283 -0.13519 C -0.02761 -0.13403 -0.02709 -0.13264 -0.02639 -0.13148 C -0.02465 -0.12894 -0.02084 -0.12407 -0.02084 -0.12407 C -0.01858 -0.11505 -0.0217 -0.12639 -0.01806 -0.1169 C -0.01667 -0.11273 -0.01771 -0.11296 -0.01632 -0.10833 C -0.00868 -0.08403 -0.01563 -0.11042 -0.01077 -0.0912 L -0.00799 -0.08009 L -0.00712 -0.07639 C -0.00677 -0.07153 -0.00677 -0.06667 -0.00625 -0.06181 C -0.00608 -0.06042 -0.00521 -0.05949 -0.00521 -0.0581 C -0.00521 -0.04699 -0.00608 -0.03611 -0.00625 -0.025 C -0.00643 -0.01528 -0.00625 -0.00556 -0.00625 0.0044 L -0.00625 0.0044 " pathEditMode="relative" ptsTypes="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354 0.00764 L -0.46354 0.00764 C -0.46302 0.00394 -0.4625 0.00024 -0.46181 -0.00324 C -0.46128 -0.00578 -0.46059 -0.0081 -0.4599 -0.01064 C -0.45972 -0.0118 -0.4592 -0.01296 -0.45903 -0.01435 C -0.45868 -0.01597 -0.45851 -0.01759 -0.45816 -0.01921 C -0.45781 -0.02037 -0.45747 -0.02152 -0.45712 -0.02291 L -0.45538 -0.03264 C -0.45521 -0.03495 -0.45399 -0.04814 -0.45347 -0.05092 C -0.4533 -0.05231 -0.45295 -0.05347 -0.4526 -0.05463 C -0.45226 -0.05833 -0.45243 -0.06203 -0.45174 -0.06574 C -0.45139 -0.06713 -0.45035 -0.06805 -0.44983 -0.06944 C -0.44913 -0.07176 -0.44913 -0.07546 -0.44809 -0.07801 C -0.44722 -0.07963 -0.44618 -0.08125 -0.44531 -0.08287 C -0.44462 -0.08402 -0.4441 -0.08518 -0.4434 -0.08657 C -0.44253 -0.08819 -0.44149 -0.08958 -0.44063 -0.09143 C -0.43576 -0.10208 -0.44358 -0.09004 -0.43333 -0.1037 L -0.42969 -0.10856 C -0.42882 -0.10972 -0.42813 -0.11157 -0.42691 -0.11226 C -0.42604 -0.1125 -0.425 -0.11296 -0.42413 -0.11342 C -0.4217 -0.11481 -0.41944 -0.11713 -0.41684 -0.11828 L -0.41128 -0.12083 C -0.41042 -0.12106 -0.40938 -0.12129 -0.40851 -0.12199 C -0.40434 -0.12476 -0.40503 -0.12453 -0.40035 -0.12685 C -0.39618 -0.12893 -0.39844 -0.12754 -0.39306 -0.12939 C -0.39201 -0.12963 -0.39115 -0.13009 -0.39028 -0.13055 C -0.38785 -0.13148 -0.38524 -0.13194 -0.38281 -0.13287 C -0.38194 -0.13333 -0.38108 -0.13402 -0.38021 -0.13426 C -0.37639 -0.13495 -0.37274 -0.13495 -0.3691 -0.13541 C -0.35729 -0.14074 -0.36545 -0.1375 -0.33698 -0.13541 C -0.33646 -0.13541 -0.33142 -0.13356 -0.33056 -0.13287 C -0.32795 -0.13125 -0.32326 -0.12685 -0.32326 -0.12685 C -0.31806 -0.11666 -0.32118 -0.12152 -0.31406 -0.11226 L -0.31128 -0.10856 C -0.31076 -0.10601 -0.31059 -0.10324 -0.30955 -0.10115 C -0.30764 -0.09745 -0.30712 -0.09699 -0.30573 -0.09259 C -0.30538 -0.09143 -0.30538 -0.09004 -0.30486 -0.08889 C -0.30226 -0.08171 -0.30365 -0.08889 -0.30208 -0.08171 C -0.30174 -0.08009 -0.30156 -0.07824 -0.30122 -0.07662 C -0.30069 -0.0743 -0.29983 -0.07176 -0.29931 -0.06944 C -0.29913 -0.06782 -0.29878 -0.0662 -0.29844 -0.06458 C -0.29826 -0.06319 -0.29774 -0.06203 -0.29757 -0.06088 C -0.29618 -0.05324 -0.29688 -0.0537 -0.29566 -0.0449 C -0.29479 -0.03796 -0.29497 -0.04213 -0.29392 -0.03634 C -0.2934 -0.03426 -0.29323 -0.03217 -0.29288 -0.03032 C -0.29271 -0.02847 -0.29236 -0.02685 -0.29201 -0.02523 C -0.29236 -0.01018 -0.29236 0.00486 -0.29288 0.01991 C -0.29306 0.0213 -0.29392 0.0176 -0.29392 0.01621 C -0.29392 0.0044 -0.2934 -0.0074 -0.29288 -0.01921 C -0.29271 -0.02338 -0.29253 -0.02731 -0.29201 -0.03148 C -0.29132 -0.03703 -0.29045 -0.04004 -0.28924 -0.0449 C -0.28889 -0.04861 -0.28872 -0.05231 -0.28837 -0.05601 C -0.28802 -0.05879 -0.28715 -0.0618 -0.28646 -0.06458 C -0.28611 -0.06759 -0.28576 -0.0743 -0.28472 -0.07801 C -0.2842 -0.07963 -0.28333 -0.08125 -0.28281 -0.08287 C -0.28247 -0.08402 -0.28229 -0.08541 -0.28194 -0.08657 C -0.28142 -0.08819 -0.28056 -0.08958 -0.28003 -0.09143 C -0.27969 -0.09305 -0.27969 -0.09467 -0.27917 -0.09629 C -0.27847 -0.09814 -0.27726 -0.09953 -0.27639 -0.10115 C -0.27569 -0.10277 -0.27535 -0.10439 -0.27465 -0.10601 C -0.27396 -0.1074 -0.27326 -0.10856 -0.27274 -0.10972 C -0.27188 -0.11203 -0.27066 -0.1162 -0.2691 -0.11828 C -0.26823 -0.11944 -0.26719 -0.1199 -0.26632 -0.12083 C -0.26302 -0.12754 -0.26632 -0.12176 -0.26181 -0.12685 C -0.26076 -0.12801 -0.26007 -0.12939 -0.25903 -0.13055 C -0.25747 -0.1324 -0.25556 -0.13379 -0.25347 -0.13426 C -0.25069 -0.13472 -0.24792 -0.13495 -0.24514 -0.13541 C -0.2434 -0.13564 -0.24149 -0.13634 -0.23976 -0.13657 C -0.23021 -0.13611 -0.21719 -0.13634 -0.20677 -0.13426 C -0.20451 -0.13379 -0.20226 -0.13264 -0.20035 -0.13171 C -0.19896 -0.13055 -0.19792 -0.12916 -0.19653 -0.12801 C -0.19566 -0.12731 -0.19063 -0.12338 -0.18924 -0.12199 C -0.18628 -0.11851 -0.18681 -0.11851 -0.18472 -0.11458 C -0.18385 -0.11296 -0.18281 -0.11134 -0.18194 -0.10972 C -0.1816 -0.10856 -0.18142 -0.10717 -0.1809 -0.10601 C -0.17969 -0.10277 -0.17847 -0.10139 -0.17639 -0.09884 C -0.17517 -0.09467 -0.17344 -0.08935 -0.17274 -0.08518 C -0.1724 -0.08356 -0.17222 -0.08194 -0.17188 -0.08032 C -0.17135 -0.0787 -0.17066 -0.07708 -0.16997 -0.07546 C -0.16806 -0.05416 -0.16927 -0.06226 -0.16719 -0.05092 C -0.16753 -0.02245 -0.16753 0.00602 -0.16806 0.03473 C -0.16823 0.03588 -0.16875 0.03704 -0.1691 0.0382 C -0.16944 0.03982 -0.16962 0.04144 -0.16997 0.04329 C -0.1717 0.0213 -0.17135 0.03056 -0.16997 -0.00324 C -0.16979 -0.00694 -0.16944 -0.01064 -0.1691 -0.01435 C -0.16892 -0.01597 -0.1684 -0.01759 -0.16806 -0.01921 C -0.16788 -0.02129 -0.16753 -0.02338 -0.16719 -0.02523 C -0.16563 -0.03958 -0.16753 -0.03055 -0.16441 -0.04236 L -0.16441 -0.04236 C -0.16389 -0.04606 -0.16337 -0.05 -0.16267 -0.05347 C -0.16215 -0.05601 -0.16146 -0.05833 -0.16076 -0.06088 C -0.16042 -0.06203 -0.16024 -0.06342 -0.1599 -0.06458 C -0.15868 -0.06782 -0.15694 -0.07083 -0.15625 -0.0743 C -0.15556 -0.07801 -0.15556 -0.08009 -0.15347 -0.08287 C -0.1526 -0.08379 -0.15139 -0.08426 -0.15069 -0.08518 C -0.14219 -0.09791 -0.14913 -0.09305 -0.14063 -0.09745 C -0.13976 -0.09884 -0.13889 -0.10023 -0.13785 -0.10115 C -0.13559 -0.10301 -0.13229 -0.10393 -0.12951 -0.10486 C -0.12865 -0.10555 -0.12778 -0.10671 -0.12691 -0.1074 C -0.12569 -0.1081 -0.12153 -0.10949 -0.12049 -0.10972 C -0.11163 -0.11226 -0.12031 -0.10949 -0.11042 -0.11226 C -0.10903 -0.1125 -0.10781 -0.11296 -0.1066 -0.11342 C -0.10017 -0.11296 -0.09375 -0.11273 -0.08733 -0.11226 C -0.08038 -0.11157 -0.06632 -0.10972 -0.06632 -0.10972 C -0.06528 -0.10926 -0.06441 -0.10902 -0.06354 -0.10856 C -0.06198 -0.10764 -0.05573 -0.1037 -0.05347 -0.10115 C -0.05208 -0.09976 -0.05087 -0.09814 -0.04983 -0.09629 C -0.04844 -0.09398 -0.0474 -0.09143 -0.04601 -0.08889 L -0.04236 -0.08171 L -0.04063 -0.07801 C -0.03993 -0.07662 -0.03906 -0.07569 -0.03872 -0.0743 C -0.0375 -0.06898 -0.03854 -0.07152 -0.03507 -0.06689 C -0.03299 -0.0581 -0.03594 -0.06875 -0.03142 -0.05949 C -0.0309 -0.05856 -0.03108 -0.05694 -0.03056 -0.05601 C -0.02969 -0.05439 -0.02847 -0.0537 -0.02778 -0.05231 C -0.02691 -0.05069 -0.02656 -0.04884 -0.02587 -0.04745 C -0.02517 -0.0456 -0.02413 -0.04398 -0.02309 -0.04236 C -0.01979 -0.02916 -0.02517 -0.0493 -0.02031 -0.03518 C -0.01962 -0.03287 -0.0191 -0.03032 -0.01858 -0.02777 L -0.01667 -0.02037 L -0.0158 -0.01666 C -0.01545 -0.01551 -0.01493 -0.01435 -0.01493 -0.01319 L -0.01493 0.00162 L -0.01389 0.00162 " pathEditMode="relative" ptsTypes="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028 -0.00185 L -0.19028 -0.00185 C -0.19011 -0.0088 -0.19011 -0.01598 -0.18941 -0.02269 C -0.18924 -0.02523 -0.1882 -0.02755 -0.18768 -0.0301 C -0.18733 -0.03125 -0.18716 -0.03264 -0.18664 -0.0338 C -0.18612 -0.03496 -0.18525 -0.03611 -0.1849 -0.0375 C -0.18403 -0.03982 -0.18368 -0.04236 -0.18299 -0.04468 C -0.18264 -0.04607 -0.18264 -0.04746 -0.18212 -0.04838 C -0.17778 -0.05718 -0.18316 -0.0463 -0.17761 -0.05695 C -0.17691 -0.0581 -0.17622 -0.05949 -0.1757 -0.06065 C -0.17518 -0.06181 -0.17518 -0.0632 -0.17483 -0.06435 C -0.17396 -0.06644 -0.1698 -0.07431 -0.16841 -0.07662 C -0.16754 -0.07801 -0.16632 -0.07894 -0.16563 -0.08033 C -0.1599 -0.09028 -0.16459 -0.08542 -0.15921 -0.09005 C -0.15799 -0.09306 -0.15712 -0.09607 -0.15556 -0.09861 C -0.15469 -0.1 -0.15365 -0.10093 -0.15278 -0.10232 C -0.14723 -0.11135 -0.15556 -0.09977 -0.14809 -0.11088 C -0.14636 -0.11343 -0.14428 -0.11551 -0.14271 -0.11829 C -0.14167 -0.11991 -0.14098 -0.12176 -0.13993 -0.12315 C -0.13907 -0.12408 -0.13803 -0.12477 -0.13716 -0.12547 C -0.12917 -0.1331 -0.13716 -0.12593 -0.13073 -0.13172 C -0.12743 -0.13843 -0.13073 -0.13264 -0.12622 -0.13773 C -0.12518 -0.13889 -0.12448 -0.14051 -0.12344 -0.14144 C -0.12223 -0.1426 -0.12084 -0.14306 -0.1198 -0.14398 C -0.11841 -0.14491 -0.11737 -0.14653 -0.11615 -0.14769 C -0.11424 -0.14931 -0.11233 -0.15093 -0.11059 -0.15255 C -0.10973 -0.15324 -0.10886 -0.1544 -0.10782 -0.15486 C -0.10695 -0.15533 -0.10591 -0.15556 -0.10504 -0.15625 C -0.10382 -0.15695 -0.10261 -0.15787 -0.10139 -0.15857 C -0.10018 -0.15926 -0.09896 -0.15949 -0.09775 -0.15973 C -0.08698 -0.15949 -0.07622 -0.15973 -0.06563 -0.15857 C -0.06389 -0.15857 -0.0625 -0.15695 -0.06112 -0.15625 C -0.06007 -0.15579 -0.05921 -0.15556 -0.05834 -0.15486 C -0.0573 -0.1544 -0.0566 -0.15301 -0.05556 -0.15255 C -0.05434 -0.15185 -0.05313 -0.15162 -0.05191 -0.15116 C -0.05087 -0.15093 -0.05 -0.15047 -0.04914 -0.15 C -0.04775 -0.14954 -0.0441 -0.14861 -0.04271 -0.14769 C -0.04167 -0.14699 -0.0408 -0.14607 -0.03993 -0.14514 C -0.03855 -0.14213 -0.03698 -0.13935 -0.03542 -0.13658 C -0.03299 -0.13287 -0.0323 -0.13357 -0.03073 -0.12917 C -0.03039 -0.12801 -0.03039 -0.12662 -0.02987 -0.12547 C -0.02882 -0.12292 -0.02743 -0.1206 -0.02622 -0.11829 C -0.02553 -0.1169 -0.02466 -0.11598 -0.02431 -0.11459 C -0.02379 -0.11204 -0.02362 -0.10926 -0.02257 -0.10718 C -0.02136 -0.10486 -0.01945 -0.10255 -0.01875 -0.09977 C -0.01823 -0.09746 -0.01737 -0.09514 -0.01702 -0.0926 C -0.01667 -0.09051 -0.01667 -0.08843 -0.01615 -0.08635 C -0.01563 -0.08496 -0.01493 -0.08403 -0.01424 -0.08264 C -0.01372 -0.0794 -0.0132 -0.07616 -0.01233 -0.07292 L -0.00868 -0.05834 L -0.00591 -0.04723 L -0.00504 -0.04352 C -0.00469 -0.04074 -0.00434 -0.03797 -0.00417 -0.03496 C -0.00348 -0.02593 -0.00348 -0.0169 -0.00226 -0.0081 C -0.00209 -0.00556 -0.00174 -0.00324 -0.00139 -0.0007 C 0.00052 0.01111 0.00034 0.00555 0.00034 0.01041 L 0.00034 0.01041 " pathEditMode="relative" ptsTypes="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63221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4750" y="2019675"/>
            <a:ext cx="3193875" cy="333876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06736" y="2337077"/>
            <a:ext cx="1969875" cy="20664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70740" y="3047752"/>
            <a:ext cx="1989000" cy="25830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42962" y="2670208"/>
            <a:ext cx="1969875" cy="2037700"/>
          </a:xfrm>
          <a:prstGeom prst="rect">
            <a:avLst/>
          </a:prstGeom>
        </p:spPr>
      </p:pic>
      <p:pic>
        <p:nvPicPr>
          <p:cNvPr id="17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3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239 -0.00717 L -0.87239 -0.00717 C -0.87222 -0.01643 -0.8717 -0.03472 -0.87066 -0.04514 C -0.87048 -0.04699 -0.86996 -0.04838 -0.86979 -0.05 C -0.86927 -0.05324 -0.86857 -0.0669 -0.86701 -0.06967 L -0.86423 -0.07453 C -0.86389 -0.07615 -0.86371 -0.07801 -0.86337 -0.0794 C -0.86232 -0.08287 -0.86042 -0.08588 -0.85972 -0.08935 C -0.85798 -0.09606 -0.85972 -0.09004 -0.85694 -0.09652 C -0.85625 -0.09815 -0.85573 -0.1 -0.85503 -0.10139 C -0.85399 -0.10393 -0.85243 -0.10625 -0.85139 -0.10879 C -0.84792 -0.11782 -0.85139 -0.10995 -0.84687 -0.11736 C -0.84601 -0.11852 -0.84566 -0.1199 -0.84496 -0.12106 C -0.8441 -0.12268 -0.84305 -0.1243 -0.84219 -0.12592 C -0.84149 -0.12708 -0.84114 -0.12847 -0.84045 -0.12963 C -0.83906 -0.13148 -0.83715 -0.13264 -0.83576 -0.13449 C -0.83472 -0.13588 -0.83403 -0.13796 -0.83298 -0.13935 C -0.83125 -0.1419 -0.82934 -0.14421 -0.8276 -0.14676 C -0.82656 -0.14791 -0.82587 -0.14953 -0.82482 -0.15046 C -0.81597 -0.15787 -0.81996 -0.15463 -0.81285 -0.16018 C -0.79844 -0.17176 -0.81649 -0.15764 -0.80451 -0.16643 C -0.80295 -0.16736 -0.80156 -0.16875 -0.8 -0.1699 C -0.79913 -0.17083 -0.79826 -0.17176 -0.79722 -0.17245 C -0.79601 -0.17315 -0.79479 -0.17315 -0.79357 -0.17361 C -0.79271 -0.17453 -0.79184 -0.17546 -0.7908 -0.17615 C -0.78958 -0.17708 -0.78542 -0.17916 -0.78351 -0.17986 C -0.78229 -0.18032 -0.78107 -0.18055 -0.77986 -0.18102 C -0.77448 -0.18565 -0.77969 -0.18148 -0.77153 -0.18588 C -0.76996 -0.1868 -0.76857 -0.18773 -0.76701 -0.18842 C -0.76476 -0.18935 -0.76094 -0.19004 -0.75868 -0.19074 C -0.75521 -0.1919 -0.75538 -0.1919 -0.75226 -0.19328 C -0.73906 -0.19282 -0.72604 -0.19282 -0.71285 -0.1919 C -0.70972 -0.1919 -0.70712 -0.18703 -0.70451 -0.18588 L -0.70191 -0.18472 C -0.6934 -0.17615 -0.70295 -0.18518 -0.69444 -0.17847 C -0.69253 -0.17708 -0.6908 -0.17523 -0.68906 -0.17361 L -0.68628 -0.17129 C -0.68524 -0.17037 -0.6842 -0.1699 -0.68351 -0.16875 C -0.67552 -0.1581 -0.68524 -0.17176 -0.67882 -0.16134 C -0.67812 -0.16018 -0.67691 -0.15902 -0.67621 -0.15787 C -0.67552 -0.15671 -0.675 -0.15509 -0.6743 -0.15416 C -0.67326 -0.15231 -0.6717 -0.15092 -0.67066 -0.1493 C -0.66701 -0.14259 -0.67066 -0.14514 -0.66701 -0.13703 C -0.66597 -0.13495 -0.6651 -0.13287 -0.66423 -0.13078 C -0.66371 -0.12963 -0.66302 -0.12847 -0.66232 -0.12708 C -0.66042 -0.12291 -0.65833 -0.11828 -0.65694 -0.11365 C -0.65607 -0.11134 -0.65607 -0.10856 -0.65503 -0.10648 L -0.65139 -0.09907 C -0.6493 -0.08842 -0.65191 -0.1 -0.64861 -0.08935 C -0.64792 -0.0868 -0.64757 -0.08426 -0.64687 -0.08194 C -0.64618 -0.08032 -0.64548 -0.0787 -0.64496 -0.07708 C -0.64427 -0.07477 -0.6434 -0.06782 -0.64305 -0.06597 C -0.64288 -0.06435 -0.64236 -0.06273 -0.64219 -0.06111 C -0.64184 -0.05833 -0.64167 -0.05532 -0.64132 -0.05254 C -0.64062 -0.04791 -0.64028 -0.04583 -0.63941 -0.04143 C -0.63906 -0.03495 -0.63889 -0.02847 -0.63854 -0.02199 C -0.63837 -0.01875 -0.63785 -0.00879 -0.63767 -0.01227 C -0.63403 -0.06435 -0.63854 -0.03217 -0.63576 -0.06481 C -0.63542 -0.06852 -0.63455 -0.07222 -0.63403 -0.07569 C -0.63368 -0.07777 -0.63333 -0.07986 -0.63298 -0.08194 C -0.63246 -0.08518 -0.63125 -0.09166 -0.63125 -0.09166 C -0.6309 -0.09537 -0.63073 -0.09907 -0.63021 -0.10277 C -0.62986 -0.10578 -0.62864 -0.11227 -0.6276 -0.1162 C -0.62691 -0.11828 -0.62621 -0.12014 -0.62569 -0.12222 C -0.62482 -0.12546 -0.62448 -0.12801 -0.62292 -0.13078 C -0.60312 -0.16597 -0.62309 -0.13055 -0.60642 -0.15277 C -0.60555 -0.15416 -0.60469 -0.15532 -0.60364 -0.15648 C -0.60278 -0.1574 -0.60173 -0.1581 -0.60087 -0.15902 C -0.59965 -0.16018 -0.59844 -0.16134 -0.59722 -0.16273 C -0.59618 -0.16389 -0.59548 -0.16527 -0.59444 -0.16643 C -0.5934 -0.16736 -0.59201 -0.16782 -0.5908 -0.16875 C -0.57986 -0.17801 -0.59357 -0.16713 -0.58437 -0.17615 C -0.5783 -0.18217 -0.57535 -0.18287 -0.56875 -0.18842 C -0.56493 -0.19143 -0.56493 -0.19328 -0.56059 -0.1956 C -0.55694 -0.19768 -0.5533 -0.19977 -0.54948 -0.20046 L -0.5441 -0.20185 C -0.54253 -0.20208 -0.54097 -0.20277 -0.53941 -0.20301 C -0.53646 -0.20347 -0.53333 -0.20393 -0.53021 -0.20416 C -0.51892 -0.20393 -0.50764 -0.20393 -0.49635 -0.20301 C -0.49288 -0.20277 -0.48958 -0.20139 -0.48628 -0.20046 C -0.48021 -0.19907 -0.47639 -0.19768 -0.47066 -0.1956 C -0.46979 -0.1949 -0.46892 -0.19398 -0.46788 -0.19328 C -0.46701 -0.19259 -0.46597 -0.19282 -0.4651 -0.1919 C -0.46285 -0.18958 -0.46094 -0.18634 -0.45868 -0.18333 C -0.45712 -0.18148 -0.45538 -0.17963 -0.45417 -0.17731 C -0.45 -0.16898 -0.45503 -0.1794 -0.44948 -0.16759 C -0.44896 -0.1662 -0.44826 -0.16504 -0.44774 -0.16389 C -0.44583 -0.15416 -0.44826 -0.16389 -0.4441 -0.15416 C -0.44357 -0.15301 -0.44357 -0.15162 -0.44305 -0.15046 C -0.44236 -0.14861 -0.43923 -0.14305 -0.43854 -0.1419 C -0.43646 -0.13356 -0.43906 -0.14375 -0.43576 -0.13217 C -0.43542 -0.13078 -0.43524 -0.12963 -0.43489 -0.12847 C -0.43437 -0.12708 -0.43368 -0.12592 -0.43298 -0.12477 C -0.43107 -0.11134 -0.43351 -0.12523 -0.43021 -0.11365 C -0.42917 -0.10972 -0.42934 -0.10509 -0.4276 -0.10139 L -0.42569 -0.09791 C -0.42292 -0.08333 -0.42708 -0.10625 -0.42378 -0.08426 C -0.42361 -0.0831 -0.42326 -0.08194 -0.42292 -0.08078 C -0.42222 -0.07777 -0.4217 -0.075 -0.42118 -0.07222 L -0.41927 -0.06227 C -0.41719 -0.04097 -0.42083 -0.03819 -0.41476 -0.04652 C -0.41232 -0.05856 -0.41597 -0.0419 -0.41007 -0.05995 C -0.4092 -0.06273 -0.40903 -0.06574 -0.40833 -0.06852 C -0.40694 -0.07407 -0.40642 -0.07361 -0.40555 -0.07824 C -0.40312 -0.09004 -0.40521 -0.08495 -0.40191 -0.09166 C -0.39826 -0.11527 -0.4026 -0.09444 -0.39635 -0.11134 C -0.39357 -0.11852 -0.39514 -0.12407 -0.38993 -0.13078 C -0.38906 -0.13217 -0.38785 -0.1331 -0.38715 -0.13449 C -0.38455 -0.13935 -0.38628 -0.13889 -0.38351 -0.14305 C -0.3651 -0.1699 -0.38194 -0.14537 -0.37153 -0.15787 C -0.36962 -0.16018 -0.3684 -0.16365 -0.36597 -0.16504 C -0.36476 -0.16597 -0.36354 -0.16643 -0.36232 -0.16759 C -0.36128 -0.16852 -0.36059 -0.17014 -0.35955 -0.17129 C -0.35816 -0.17268 -0.3566 -0.17361 -0.35503 -0.17477 C -0.35382 -0.17592 -0.35278 -0.17754 -0.35139 -0.17847 C -0.34965 -0.17963 -0.34774 -0.18009 -0.34583 -0.18102 C -0.34462 -0.18171 -0.3434 -0.18264 -0.34219 -0.18333 C -0.33715 -0.18657 -0.33767 -0.18565 -0.33212 -0.18842 C -0.33055 -0.18912 -0.32917 -0.19027 -0.3276 -0.19074 C -0.32482 -0.19166 -0.32205 -0.19143 -0.31927 -0.1919 C -0.31771 -0.19236 -0.31614 -0.19282 -0.31476 -0.19328 C -0.31285 -0.19375 -0.31094 -0.19398 -0.3092 -0.19444 C -0.30121 -0.19398 -0.29323 -0.19421 -0.28524 -0.19328 C -0.28316 -0.19305 -0.28107 -0.19143 -0.27882 -0.19074 C -0.27743 -0.19027 -0.27587 -0.19004 -0.2743 -0.18958 C -0.27309 -0.18912 -0.27187 -0.18865 -0.27066 -0.18842 C -0.2691 -0.18703 -0.26753 -0.18611 -0.26597 -0.18472 C -0.25955 -0.17801 -0.26528 -0.18102 -0.25955 -0.17847 C -0.25816 -0.17685 -0.2566 -0.17523 -0.25503 -0.17361 C -0.25417 -0.17268 -0.25312 -0.17222 -0.25226 -0.17129 C -0.24896 -0.16666 -0.25226 -0.16782 -0.24774 -0.16389 C -0.23941 -0.15648 -0.25087 -0.1699 -0.24219 -0.16018 C -0.24114 -0.15902 -0.24045 -0.15764 -0.23941 -0.15648 C -0.23819 -0.15509 -0.23698 -0.15416 -0.23576 -0.15277 C -0.23403 -0.14583 -0.23628 -0.15231 -0.23212 -0.14676 C -0.22604 -0.13865 -0.23489 -0.14722 -0.22743 -0.14074 C -0.22726 -0.13935 -0.22708 -0.13819 -0.22656 -0.13703 C -0.22587 -0.13541 -0.22274 -0.13055 -0.22205 -0.12847 C -0.21771 -0.11527 -0.22257 -0.12569 -0.2184 -0.11736 C -0.21545 -0.10208 -0.2191 -0.12106 -0.21649 -0.10879 C -0.21614 -0.10717 -0.21614 -0.10555 -0.21562 -0.10393 C -0.2151 -0.10254 -0.21441 -0.10139 -0.21371 -0.10023 C -0.21163 -0.08356 -0.21423 -0.10162 -0.21094 -0.0868 C -0.20989 -0.08171 -0.20955 -0.07268 -0.2092 -0.06852 C -0.20746 -0.02477 -0.20885 -0.04514 -0.20729 -0.08565 C -0.20729 -0.08889 -0.20677 -0.09213 -0.20642 -0.09537 C -0.20573 -0.10301 -0.20642 -0.11111 -0.20451 -0.11852 C -0.20434 -0.1199 -0.20382 -0.12106 -0.20364 -0.12222 C -0.20312 -0.125 -0.20295 -0.12916 -0.20191 -0.13217 C -0.20139 -0.13333 -0.20052 -0.13449 -0.2 -0.13565 C -0.19861 -0.14305 -0.19948 -0.13912 -0.19722 -0.14791 L -0.19635 -0.15162 C -0.19601 -0.15277 -0.19601 -0.15416 -0.19548 -0.15532 L -0.19271 -0.16018 C -0.19097 -0.16666 -0.19253 -0.16203 -0.18802 -0.1699 C -0.18732 -0.17106 -0.18698 -0.17245 -0.18628 -0.17361 C -0.18542 -0.175 -0.18437 -0.17592 -0.18351 -0.17731 C -0.1809 -0.18148 -0.18212 -0.18102 -0.17986 -0.18588 C -0.17899 -0.18773 -0.17795 -0.18912 -0.17708 -0.19074 C -0.17639 -0.1919 -0.17604 -0.19352 -0.17517 -0.19444 C -0.17448 -0.1956 -0.17326 -0.19606 -0.17239 -0.19699 C -0.17153 -0.19791 -0.17066 -0.19953 -0.16979 -0.20046 C -0.16805 -0.20231 -0.16597 -0.20393 -0.16423 -0.20555 C -0.16198 -0.2074 -0.16042 -0.20902 -0.15781 -0.21041 C -0.1566 -0.21088 -0.15538 -0.21088 -0.15417 -0.21157 C -0.1493 -0.21389 -0.15087 -0.21504 -0.14496 -0.21643 C -0.13646 -0.21828 -0.14132 -0.21736 -0.13021 -0.21898 C -0.12899 -0.21944 -0.12778 -0.2199 -0.12656 -0.22014 C -0.11198 -0.22315 -0.10312 -0.22083 -0.08524 -0.22014 C -0.06632 -0.21296 -0.09444 -0.22315 -0.06979 -0.21643 C -0.06805 -0.21597 -0.06667 -0.21458 -0.0651 -0.21412 C -0.06267 -0.21319 -0.06024 -0.21319 -0.05781 -0.21273 C -0.05139 -0.20949 -0.05469 -0.21111 -0.04774 -0.20787 L -0.04496 -0.20671 C -0.04375 -0.20555 -0.04271 -0.20393 -0.04132 -0.20301 C -0.03958 -0.20185 -0.03732 -0.20185 -0.03576 -0.20046 C -0.03489 -0.19977 -0.03472 -0.19791 -0.03385 -0.19699 C -0.03229 -0.1949 -0.02847 -0.1919 -0.02847 -0.1919 C -0.02778 -0.19074 -0.02708 -0.18958 -0.02656 -0.18842 C -0.02621 -0.18727 -0.02621 -0.18565 -0.02569 -0.18472 C -0.02465 -0.1824 -0.02326 -0.18055 -0.02205 -0.17847 C -0.02135 -0.17731 -0.02083 -0.17615 -0.02014 -0.17477 C -0.01979 -0.17315 -0.01979 -0.17152 -0.01927 -0.1699 C -0.01823 -0.16666 -0.01649 -0.16365 -0.01562 -0.16018 C -0.01493 -0.15787 -0.01476 -0.15509 -0.01371 -0.15277 C -0.0118 -0.14907 -0.0118 -0.14977 -0.01094 -0.1456 C -0.01042 -0.14236 -0.00989 -0.13889 -0.0092 -0.13565 C -0.00694 -0.12685 -0.00955 -0.13796 -0.00729 -0.12708 C -0.00712 -0.12592 -0.0066 -0.12477 -0.00642 -0.12361 C -0.00486 -0.11551 -0.00486 -0.10879 -0.00364 -0.10023 L -0.00278 -0.09421 C -0.00243 -0.08402 -0.00243 -0.07384 -0.00173 -0.06365 C -0.00173 -0.0618 -0.00087 -0.06041 -0.00087 -0.05856 C -0.00069 -0.04143 -0.00087 -0.0243 -0.00087 -0.00717 L -0.00087 -0.00717 " pathEditMode="relative" ptsTypes="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406 -0.02732 L -0.66406 -0.02708 C -0.66458 -0.03102 -0.66579 -0.03449 -0.66579 -0.0382 C -0.66597 -0.04676 -0.66545 -0.05533 -0.66493 -0.06389 C -0.66458 -0.06551 -0.66423 -0.06713 -0.66406 -0.06875 C -0.66354 -0.0713 -0.66336 -0.07384 -0.66302 -0.07616 C -0.66284 -0.07755 -0.6625 -0.0787 -0.66215 -0.07986 C -0.6618 -0.08148 -0.66163 -0.0831 -0.66128 -0.08472 C -0.66093 -0.08588 -0.66059 -0.08727 -0.66059 -0.08843 C -0.65954 -0.09213 -0.65972 -0.09468 -0.6585 -0.09815 C -0.65729 -0.10162 -0.65486 -0.10787 -0.65486 -0.10764 C -0.65451 -0.10995 -0.65451 -0.11204 -0.65399 -0.11412 C -0.65295 -0.11759 -0.65104 -0.12037 -0.65017 -0.12384 C -0.64722 -0.13565 -0.65208 -0.11736 -0.64756 -0.13241 C -0.6467 -0.13472 -0.6467 -0.13773 -0.64566 -0.13982 C -0.6375 -0.15602 -0.6493 -0.13195 -0.64288 -0.14722 C -0.64184 -0.14977 -0.64045 -0.15208 -0.63923 -0.1544 C -0.63854 -0.15579 -0.63819 -0.15718 -0.63732 -0.1581 C -0.63559 -0.16065 -0.6335 -0.16273 -0.63194 -0.16551 C -0.62378 -0.17986 -0.63402 -0.16204 -0.62638 -0.17408 C -0.62239 -0.18033 -0.62552 -0.17801 -0.62083 -0.18009 C -0.62031 -0.18171 -0.61996 -0.1838 -0.61909 -0.18495 C -0.6184 -0.18588 -0.61718 -0.18565 -0.61631 -0.18634 C -0.61145 -0.18958 -0.61545 -0.18796 -0.61076 -0.19236 C -0.60972 -0.19352 -0.60816 -0.19375 -0.60711 -0.19491 C -0.60572 -0.1963 -0.60486 -0.19815 -0.60347 -0.19977 C -0.6026 -0.2007 -0.60156 -0.20139 -0.60069 -0.20208 C -0.60017 -0.20347 -0.59965 -0.20486 -0.59895 -0.20579 C -0.59774 -0.20695 -0.59635 -0.20741 -0.59513 -0.20833 C -0.5934 -0.20972 -0.59149 -0.21134 -0.58975 -0.2132 C -0.58663 -0.2162 -0.58593 -0.21736 -0.58229 -0.21921 C -0.58055 -0.22014 -0.57864 -0.2206 -0.57691 -0.22176 C -0.57118 -0.22546 -0.57534 -0.22315 -0.56944 -0.22546 C -0.56857 -0.2257 -0.5677 -0.22616 -0.56684 -0.22662 C -0.56441 -0.22755 -0.5618 -0.22801 -0.55937 -0.22917 C -0.5585 -0.2294 -0.55763 -0.23009 -0.55659 -0.23033 C -0.55434 -0.23079 -0.55173 -0.23102 -0.5493 -0.23148 L -0.51076 -0.23033 C -0.5092 -0.23009 -0.50781 -0.2294 -0.50625 -0.22917 C -0.50347 -0.22847 -0.50069 -0.22824 -0.49791 -0.22778 C -0.49548 -0.22708 -0.49305 -0.22639 -0.49062 -0.22546 L -0.48506 -0.22292 C -0.48211 -0.22153 -0.48107 -0.2213 -0.47777 -0.21921 C -0.47656 -0.21852 -0.47517 -0.21783 -0.47413 -0.2169 C -0.47309 -0.21574 -0.47256 -0.21412 -0.47135 -0.2132 C -0.47031 -0.21227 -0.46892 -0.21227 -0.4677 -0.21204 C -0.46111 -0.20602 -0.46371 -0.20903 -0.45937 -0.20347 C -0.45763 -0.1963 -0.45972 -0.20301 -0.45572 -0.19607 C -0.45434 -0.19375 -0.45347 -0.19097 -0.45208 -0.18866 L -0.4493 -0.1838 C -0.44774 -0.17732 -0.44947 -0.18264 -0.44566 -0.17639 C -0.4434 -0.17292 -0.44392 -0.17222 -0.44201 -0.16783 C -0.44079 -0.16528 -0.43836 -0.16065 -0.43836 -0.16042 C -0.43802 -0.15903 -0.43784 -0.15718 -0.4375 -0.15579 C -0.43645 -0.15232 -0.43454 -0.14931 -0.43368 -0.14583 C -0.43281 -0.1419 -0.43194 -0.13773 -0.43107 -0.13357 C -0.43055 -0.13148 -0.42968 -0.12963 -0.42916 -0.12755 C -0.42881 -0.12593 -0.42864 -0.12431 -0.42829 -0.12269 C -0.42777 -0.12083 -0.42691 -0.11945 -0.42638 -0.11783 C -0.42447 -0.11065 -0.42673 -0.11389 -0.42361 -0.10556 C -0.41753 -0.08935 -0.425 -0.10949 -0.42083 -0.09699 C -0.42031 -0.09537 -0.41961 -0.09375 -0.41909 -0.09213 C -0.4184 -0.09005 -0.4177 -0.08796 -0.41718 -0.08588 C -0.41684 -0.08426 -0.41684 -0.08264 -0.41631 -0.08102 C -0.41597 -0.07963 -0.4151 -0.0787 -0.41441 -0.07732 C -0.41423 -0.07546 -0.41388 -0.07338 -0.41354 -0.0713 C -0.41336 -0.07014 -0.41284 -0.06898 -0.41267 -0.06759 C -0.41128 -0.06065 -0.41215 -0.06296 -0.41076 -0.05671 C -0.41024 -0.05417 -0.40902 -0.04931 -0.40902 -0.04908 C -0.40937 -0.04398 -0.40833 -0.0382 -0.40989 -0.03333 C -0.41059 -0.03102 -0.4118 -0.04074 -0.4118 -0.04051 C -0.41111 -0.05046 -0.41076 -0.06042 -0.40989 -0.07014 C -0.40954 -0.07384 -0.40954 -0.07755 -0.40902 -0.08102 C -0.4085 -0.08449 -0.40746 -0.0875 -0.40711 -0.09074 C -0.40677 -0.09375 -0.40659 -0.09653 -0.40625 -0.09931 C -0.40555 -0.10463 -0.40538 -0.10347 -0.40434 -0.10787 C -0.40399 -0.10949 -0.40399 -0.11134 -0.40347 -0.11296 C -0.40312 -0.11412 -0.40208 -0.11528 -0.40173 -0.11644 C -0.40121 -0.11759 -0.40104 -0.11898 -0.40069 -0.12014 C -0.40017 -0.12199 -0.3993 -0.12338 -0.39895 -0.125 C -0.39809 -0.12778 -0.39774 -0.13079 -0.39704 -0.13357 C -0.39652 -0.13542 -0.39583 -0.13681 -0.39531 -0.13866 C -0.39461 -0.14051 -0.39392 -0.14259 -0.3934 -0.14468 C -0.39305 -0.14583 -0.39288 -0.14722 -0.39253 -0.14838 C -0.39201 -0.14954 -0.39114 -0.1507 -0.39062 -0.15208 C -0.38993 -0.1544 -0.38993 -0.15718 -0.38888 -0.15926 C -0.38194 -0.17153 -0.39045 -0.15625 -0.38333 -0.17037 C -0.38246 -0.17199 -0.38142 -0.17361 -0.38055 -0.17523 C -0.37482 -0.18773 -0.38402 -0.1713 -0.375 -0.18634 C -0.37482 -0.1875 -0.37447 -0.18866 -0.37413 -0.18982 C -0.37361 -0.1912 -0.37291 -0.19236 -0.37222 -0.19352 C -0.37083 -0.1963 -0.36892 -0.19931 -0.3677 -0.20208 C -0.36614 -0.20556 -0.3651 -0.21019 -0.36319 -0.2132 C -0.36232 -0.21435 -0.36128 -0.21458 -0.36041 -0.21551 C -0.35868 -0.21759 -0.35746 -0.21968 -0.35572 -0.22176 C -0.35138 -0.22708 -0.35138 -0.22616 -0.34652 -0.23033 C -0.34566 -0.23102 -0.34479 -0.23218 -0.34392 -0.23264 C -0.33993 -0.23495 -0.33576 -0.23634 -0.33194 -0.23889 C -0.33072 -0.23958 -0.32951 -0.24028 -0.32829 -0.2412 C -0.32725 -0.24213 -0.32656 -0.24306 -0.32552 -0.24375 C -0.3243 -0.24445 -0.32343 -0.24445 -0.32239 -0.24491 C -0.32135 -0.24537 -0.31996 -0.24583 -0.31909 -0.24607 L -0.26684 -0.24491 C -0.25729 -0.24468 -0.26354 -0.24352 -0.25486 -0.2412 L -0.25034 -0.24005 C -0.24444 -0.23495 -0.25086 -0.24028 -0.24392 -0.23519 C -0.23732 -0.23033 -0.24149 -0.23241 -0.23645 -0.23033 C -0.22847 -0.21968 -0.23871 -0.23264 -0.23107 -0.22408 C -0.23003 -0.22315 -0.22934 -0.22153 -0.22829 -0.2206 C -0.22656 -0.21875 -0.22274 -0.21551 -0.22274 -0.21528 C -0.21822 -0.20648 -0.22083 -0.20995 -0.21545 -0.20463 C -0.21388 -0.19861 -0.21527 -0.20255 -0.2118 -0.19607 C -0.21111 -0.19491 -0.21059 -0.19352 -0.20989 -0.19236 C -0.20902 -0.19097 -0.20798 -0.19005 -0.20711 -0.18866 C -0.2026 -0.18009 -0.20746 -0.18727 -0.20451 -0.18009 C -0.20329 -0.17755 -0.20138 -0.1757 -0.20069 -0.17269 C -0.19861 -0.16412 -0.2 -0.16759 -0.19704 -0.16181 C -0.19687 -0.16065 -0.19583 -0.15463 -0.19531 -0.15324 C -0.18941 -0.13958 -0.19531 -0.15764 -0.19062 -0.14213 C -0.19027 -0.13982 -0.1901 -0.13727 -0.18975 -0.13495 C -0.18923 -0.13241 -0.1875 -0.12708 -0.18697 -0.125 C -0.18663 -0.12361 -0.18628 -0.12176 -0.18611 -0.12014 C -0.18506 -0.11458 -0.18437 -0.1088 -0.18333 -0.10301 C -0.18298 -0.10139 -0.18281 -0.09977 -0.18246 -0.09815 C -0.18194 -0.09653 -0.18107 -0.09491 -0.18055 -0.09329 C -0.1802 -0.09213 -0.18003 -0.09074 -0.17968 -0.08958 C -0.17934 -0.08056 -0.17916 -0.07176 -0.17881 -0.06273 C -0.17864 -0.05995 -0.17812 -0.05695 -0.17777 -0.05417 C -0.17534 -0.03218 -0.17864 -0.0632 -0.17604 -0.0382 C -0.17569 -0.02732 -0.17708 0.00555 -0.175 -0.00533 C -0.17239 -0.01898 -0.17447 -0.0338 -0.17413 -0.04815 C -0.17395 -0.05741 -0.17378 -0.0669 -0.17326 -0.07616 C -0.17309 -0.07755 -0.17256 -0.0787 -0.17239 -0.07986 C -0.17204 -0.08403 -0.1717 -0.08796 -0.17135 -0.09213 C -0.17118 -0.09491 -0.17066 -0.09769 -0.17048 -0.1007 C -0.17013 -0.10463 -0.16996 -0.1088 -0.16961 -0.11296 C -0.16892 -0.12107 -0.16788 -0.12824 -0.16597 -0.13611 C -0.16562 -0.13727 -0.16527 -0.13866 -0.16493 -0.13982 C -0.1625 -0.14722 -0.16336 -0.14236 -0.16128 -0.1507 C -0.16093 -0.15232 -0.16093 -0.15417 -0.16041 -0.15579 C -0.15989 -0.15695 -0.15902 -0.1581 -0.1585 -0.15926 C -0.15642 -0.16435 -0.15642 -0.16551 -0.15486 -0.17153 C -0.15451 -0.17408 -0.15468 -0.17662 -0.15399 -0.17894 C -0.15312 -0.18171 -0.15121 -0.18357 -0.15034 -0.18634 C -0.14791 -0.19259 -0.14947 -0.18982 -0.14566 -0.19491 C -0.14548 -0.19607 -0.14531 -0.19745 -0.14479 -0.19838 C -0.1427 -0.20232 -0.14097 -0.20347 -0.13836 -0.20579 C -0.13593 -0.21088 -0.13454 -0.21458 -0.12916 -0.2169 C -0.12829 -0.21713 -0.12725 -0.21759 -0.12638 -0.21806 C -0.12274 -0.22037 -0.11927 -0.22361 -0.11545 -0.22546 C -0.11458 -0.2257 -0.11354 -0.22616 -0.11267 -0.22662 C -0.11145 -0.22732 -0.11041 -0.2287 -0.10902 -0.22917 C -0.10538 -0.22986 -0.10173 -0.22986 -0.09809 -0.23033 C -0.09548 -0.23056 -0.09305 -0.23102 -0.09062 -0.23148 C -0.07795 -0.23727 -0.08715 -0.23403 -0.06232 -0.23264 C -0.05694 -0.23033 -0.06215 -0.23241 -0.05486 -0.23033 C -0.05243 -0.22963 -0.04982 -0.2294 -0.04756 -0.22778 C -0.04479 -0.22593 -0.04218 -0.22408 -0.03923 -0.22292 C -0.03784 -0.22245 -0.03628 -0.22222 -0.03472 -0.22176 C -0.03316 -0.2206 -0.03159 -0.21921 -0.0302 -0.21806 C -0.02916 -0.21736 -0.02829 -0.2162 -0.02743 -0.21551 C -0.02656 -0.21505 -0.02552 -0.21482 -0.02465 -0.21435 C -0.02395 -0.2132 -0.02361 -0.21158 -0.02274 -0.21065 C -0.02152 -0.20926 -0.01979 -0.20833 -0.01822 -0.20695 C -0.01736 -0.20625 -0.01631 -0.20556 -0.01545 -0.20463 C -0.01302 -0.20232 -0.01093 -0.20046 -0.00902 -0.19722 C -0.00694 -0.19398 -0.00451 -0.18658 -0.00347 -0.1838 C -0.00138 -0.17824 -0.00156 -0.17894 0.00018 -0.17269 C 0.00053 -0.17153 0.0007 -0.17037 0.00105 -0.16921 C 0.00157 -0.16736 0.00226 -0.16597 0.00296 -0.16435 C 0.00365 -0.15995 0.00417 -0.15787 0.00469 -0.15324 C 0.00643 -0.14005 0.00487 -0.14908 0.0066 -0.13982 C 0.00851 -0.10255 0.00816 -0.11736 0.0066 -0.05417 C 0.0066 -0.05255 0.00591 -0.05093 0.00556 -0.04931 L 0.00469 -0.02477 L 0.00469 -0.02454 " pathEditMode="relative" rAng="0" ptsTypes="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07" y="-974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649 0.00509 L -0.46649 0.00509 C -0.46632 0.00115 -0.46614 -0.00301 -0.46562 -0.00718 C -0.46545 -0.00834 -0.46493 -0.0095 -0.46476 -0.01088 C -0.46441 -0.0125 -0.46424 -0.01413 -0.46389 -0.01575 C -0.46354 -0.0169 -0.46319 -0.01806 -0.46285 -0.01945 C -0.4625 -0.02107 -0.46233 -0.02269 -0.46198 -0.02431 C -0.4618 -0.02547 -0.46146 -0.02663 -0.46111 -0.02801 C -0.45989 -0.03125 -0.45746 -0.03774 -0.45746 -0.03774 C -0.45712 -0.04005 -0.45694 -0.0426 -0.45642 -0.04514 C -0.45625 -0.0463 -0.4559 -0.04746 -0.45555 -0.04862 C -0.45278 -0.06158 -0.45712 -0.04352 -0.45278 -0.06088 C -0.45243 -0.06204 -0.45226 -0.06343 -0.45191 -0.06459 C -0.45121 -0.06621 -0.45069 -0.06783 -0.45 -0.06945 C -0.44948 -0.07084 -0.44861 -0.07176 -0.44826 -0.07315 C -0.44392 -0.08635 -0.44878 -0.07593 -0.44462 -0.08426 C -0.44427 -0.08658 -0.4441 -0.08913 -0.44358 -0.09144 C -0.44323 -0.09352 -0.44236 -0.09561 -0.44184 -0.09769 C -0.44149 -0.09885 -0.44132 -0.1 -0.44097 -0.10139 C -0.44028 -0.10301 -0.43958 -0.1044 -0.43906 -0.10625 C -0.43854 -0.10788 -0.43871 -0.1095 -0.43819 -0.11112 C -0.43767 -0.1125 -0.43698 -0.11366 -0.43628 -0.11482 C -0.43055 -0.12547 -0.43646 -0.11436 -0.43073 -0.12338 C -0.42917 -0.12593 -0.4276 -0.12987 -0.42535 -0.13195 C -0.42448 -0.13264 -0.42344 -0.13264 -0.42257 -0.13311 C -0.42101 -0.1338 -0.41944 -0.1345 -0.41788 -0.13565 C -0.41667 -0.13658 -0.41562 -0.1382 -0.41424 -0.13913 C -0.41337 -0.13982 -0.41233 -0.13982 -0.41146 -0.14051 C -0.41059 -0.14121 -0.40972 -0.14213 -0.40885 -0.14283 C -0.40799 -0.14352 -0.40694 -0.14375 -0.40608 -0.14422 C -0.40451 -0.14491 -0.40295 -0.14561 -0.40139 -0.14653 C -0.40052 -0.14723 -0.39965 -0.14838 -0.39861 -0.14908 C -0.39618 -0.15047 -0.38941 -0.15116 -0.38767 -0.15139 C -0.38611 -0.15186 -0.38455 -0.15232 -0.38316 -0.15278 C -0.38194 -0.15301 -0.38073 -0.15371 -0.37951 -0.15394 C -0.37552 -0.1544 -0.37153 -0.15463 -0.36753 -0.1551 C -0.35035 -0.15463 -0.33316 -0.1551 -0.31614 -0.15394 C -0.31267 -0.15371 -0.31215 -0.15 -0.30972 -0.14769 C -0.30885 -0.147 -0.30781 -0.147 -0.30694 -0.14653 C -0.30642 -0.14538 -0.3059 -0.14399 -0.30521 -0.14283 C -0.30434 -0.1419 -0.30312 -0.14167 -0.30243 -0.14051 C -0.30156 -0.13913 -0.30121 -0.13704 -0.30052 -0.13565 C -0.29948 -0.13334 -0.29687 -0.12963 -0.29601 -0.12709 C -0.29219 -0.1169 -0.29844 -0.1301 -0.29323 -0.11968 C -0.29288 -0.1176 -0.29288 -0.11551 -0.29236 -0.11343 C -0.29184 -0.11204 -0.29097 -0.11112 -0.29045 -0.10996 C -0.28976 -0.10834 -0.28906 -0.10672 -0.28854 -0.10487 C -0.28733 -0.10093 -0.28802 -0.10116 -0.2868 -0.0963 C -0.28177 -0.07639 -0.28785 -0.10255 -0.28316 -0.08542 C -0.28264 -0.0838 -0.28264 -0.08218 -0.28212 -0.08056 C -0.28177 -0.07871 -0.2809 -0.07732 -0.28038 -0.0757 C -0.27986 -0.07408 -0.27986 -0.07223 -0.27951 -0.07061 C -0.27882 -0.06829 -0.27795 -0.06598 -0.2776 -0.06343 C -0.27656 -0.05602 -0.27726 -0.05926 -0.27569 -0.05348 C -0.27552 -0.04954 -0.27535 -0.04538 -0.27483 -0.04144 C -0.27465 -0.04005 -0.27413 -0.03889 -0.27396 -0.03774 C -0.27344 -0.03288 -0.27326 -0.02801 -0.27309 -0.02292 C -0.27396 0.01736 -0.275 0.02592 -0.27309 0.00277 C -0.27274 -0.0169 -0.27292 -0.03658 -0.27205 -0.05602 C -0.27205 -0.05857 -0.27135 -0.06135 -0.27031 -0.06343 L -0.2684 -0.06713 C -0.26788 -0.07038 -0.26736 -0.07362 -0.26667 -0.07686 C -0.26632 -0.07801 -0.26597 -0.07917 -0.26562 -0.08056 C -0.26528 -0.08218 -0.26528 -0.0838 -0.26476 -0.08542 C -0.26441 -0.08681 -0.26354 -0.08774 -0.26285 -0.08913 C -0.26094 -0.09931 -0.26337 -0.08913 -0.26024 -0.09769 C -0.25972 -0.09885 -0.25972 -0.10024 -0.2592 -0.10139 C -0.25851 -0.10278 -0.25729 -0.10371 -0.25642 -0.10487 C -0.25573 -0.10602 -0.25538 -0.10764 -0.25469 -0.10857 C -0.25382 -0.10973 -0.25278 -0.10996 -0.25191 -0.11112 C -0.24514 -0.12014 -0.25295 -0.11274 -0.24635 -0.11852 C -0.24462 -0.122 -0.24444 -0.12292 -0.24184 -0.1257 C -0.24097 -0.12663 -0.23993 -0.12732 -0.23906 -0.12825 C -0.23802 -0.1294 -0.23733 -0.13102 -0.23628 -0.13195 C -0.23559 -0.13264 -0.23437 -0.13241 -0.23351 -0.13311 C -0.23264 -0.1338 -0.23177 -0.13496 -0.23073 -0.13565 C -0.22899 -0.13658 -0.22691 -0.13658 -0.22535 -0.13797 C -0.22448 -0.13889 -0.22361 -0.14028 -0.22257 -0.14051 C -0.2184 -0.14144 -0.21406 -0.14121 -0.20972 -0.14167 L -0.17031 -0.14051 C -0.1684 -0.14028 -0.16667 -0.13959 -0.16476 -0.13913 C -0.16146 -0.13866 -0.15799 -0.13843 -0.15469 -0.13797 C -0.15191 -0.13774 -0.14913 -0.13727 -0.14635 -0.13681 C -0.13993 -0.1338 -0.14792 -0.13774 -0.13993 -0.13311 C -0.13906 -0.13264 -0.13819 -0.13241 -0.13733 -0.13195 C -0.13455 -0.13033 -0.13316 -0.12917 -0.1309 -0.12709 C -0.12951 -0.1257 -0.1283 -0.12477 -0.12708 -0.12338 C -0.12517 -0.12061 -0.12344 -0.1176 -0.1217 -0.11482 C -0.11875 -0.10301 -0.12309 -0.11968 -0.11892 -0.10741 C -0.11753 -0.10348 -0.11667 -0.09908 -0.11528 -0.09514 C -0.11458 -0.09352 -0.11389 -0.0919 -0.11337 -0.09028 C -0.11267 -0.08797 -0.1125 -0.08519 -0.11163 -0.08288 C -0.11094 -0.08125 -0.11024 -0.07963 -0.10972 -0.07801 C -0.10937 -0.07686 -0.1092 -0.07547 -0.10885 -0.07431 C -0.10799 -0.07269 -0.10694 -0.07107 -0.10608 -0.06945 C -0.10573 -0.06783 -0.10555 -0.06621 -0.10521 -0.06459 C -0.10486 -0.06343 -0.10451 -0.06227 -0.10417 -0.06088 C -0.10382 -0.05857 -0.10364 -0.05602 -0.1033 -0.05348 C -0.10312 -0.05186 -0.1026 -0.05047 -0.10243 -0.04862 C -0.10069 -0.03635 -0.10243 -0.04399 -0.10052 -0.03658 C -0.10017 -0.03357 -0.1 -0.03079 -0.09965 -0.02801 C -0.09774 -0.01482 -0.09983 -0.03913 -0.09774 -0.0169 C -0.09739 -0.0125 -0.09722 -0.00788 -0.09687 -0.00348 C -0.09722 0.00625 -0.09774 0.03564 -0.09774 0.02592 C -0.09774 0.00115 -0.09739 -0.02385 -0.09687 -0.04862 C -0.0967 -0.05348 -0.09479 -0.06413 -0.0941 -0.06829 C -0.09358 -0.07153 -0.09323 -0.075 -0.09236 -0.07801 C -0.09097 -0.08264 -0.08941 -0.08704 -0.08767 -0.09144 C -0.08316 -0.10394 -0.08663 -0.0919 -0.08316 -0.10255 C -0.08246 -0.10463 -0.08194 -0.10672 -0.08125 -0.10857 C -0.08073 -0.11019 -0.08003 -0.11181 -0.07951 -0.11343 C -0.07882 -0.11551 -0.07812 -0.1176 -0.0776 -0.11968 C -0.07726 -0.12084 -0.07708 -0.12223 -0.07674 -0.12338 C -0.07569 -0.12593 -0.07309 -0.12963 -0.07205 -0.13195 C -0.07135 -0.13334 -0.07101 -0.13519 -0.07031 -0.13681 C -0.06944 -0.13889 -0.0684 -0.14075 -0.06753 -0.14283 C -0.06684 -0.14445 -0.06632 -0.1463 -0.06562 -0.14769 C -0.0526 -0.17663 -0.06406 -0.15301 -0.0566 -0.16482 C -0.05573 -0.16598 -0.05538 -0.16737 -0.05469 -0.16852 C -0.05347 -0.17061 -0.05104 -0.17362 -0.04913 -0.17477 C -0.04739 -0.1757 -0.04549 -0.17639 -0.04375 -0.17709 L -0.04097 -0.17825 C -0.03576 -0.17801 -0.03038 -0.17894 -0.02535 -0.17709 C -0.02222 -0.17593 -0.01701 -0.16829 -0.01424 -0.16482 C -0.01406 -0.16366 -0.01371 -0.1625 -0.01337 -0.16135 C -0.01302 -0.15973 -0.01302 -0.15788 -0.0125 -0.15625 C -0.0092 -0.14792 -0.00903 -0.15139 -0.00694 -0.14422 C -0.00451 -0.13519 -0.00799 -0.14306 -0.00417 -0.13565 C -0.00399 -0.13403 -0.00382 -0.13218 -0.0033 -0.13056 C -0.00295 -0.1294 -0.00191 -0.12848 -0.00139 -0.12709 C -0.00104 -0.12524 0.00017 -0.11482 0.00035 -0.11343 C 0.00087 -0.11112 0.00226 -0.10625 0.00226 -0.10625 C 0.00243 -0.10163 0.00278 -0.09723 0.00313 -0.09283 C 0.00434 -0.07292 0.00295 -0.08149 0.00504 -0.07061 C 0.00469 -0.05695 0.00451 -0.04306 0.00399 -0.02917 C 0.00399 -0.02616 0.0033 -0.02338 0.00313 -0.02061 C 0.00278 -0.0169 0.00243 -0.0132 0.00226 -0.0095 C 0.00122 0.00324 0.00122 -0.00116 0.00122 0.00625 L 0.00122 0.00763 " pathEditMode="relative" ptsTypes="AA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993 0.02986 L -0.18993 0.02986 C -0.19184 0.0088 -0.19149 0.01644 -0.18993 -0.01667 C -0.18993 -0.01852 -0.18941 -0.01991 -0.18906 -0.02176 C -0.18872 -0.02361 -0.18854 -0.02569 -0.1882 -0.02778 C -0.18785 -0.0294 -0.1875 -0.03102 -0.18733 -0.03264 C -0.18663 -0.0368 -0.18611 -0.04074 -0.18542 -0.04491 C -0.18507 -0.04699 -0.18507 -0.04907 -0.18455 -0.05092 L -0.18264 -0.05717 C -0.18229 -0.06042 -0.18229 -0.06366 -0.18177 -0.0669 C -0.18125 -0.07014 -0.18056 -0.07338 -0.17986 -0.07662 C -0.17969 -0.07824 -0.17952 -0.08009 -0.17899 -0.08148 C -0.17847 -0.08356 -0.17778 -0.08565 -0.17726 -0.08773 C -0.17691 -0.08889 -0.17656 -0.09028 -0.17622 -0.09143 C -0.1757 -0.09305 -0.175 -0.09467 -0.17448 -0.09629 C -0.17413 -0.09861 -0.17309 -0.10694 -0.17257 -0.10972 L -0.16979 -0.12083 L -0.16893 -0.12454 C -0.16858 -0.12569 -0.16858 -0.12708 -0.16806 -0.12801 C -0.16684 -0.13055 -0.16511 -0.13264 -0.16441 -0.13542 C -0.16372 -0.1375 -0.16302 -0.13958 -0.1625 -0.14167 C -0.16215 -0.14282 -0.16198 -0.14421 -0.16163 -0.14514 C -0.16077 -0.14699 -0.15972 -0.14838 -0.15886 -0.15023 C -0.15816 -0.15162 -0.15781 -0.15347 -0.15695 -0.15509 C -0.15538 -0.15764 -0.15156 -0.16227 -0.15156 -0.16227 C -0.14948 -0.17014 -0.15226 -0.1618 -0.14688 -0.16967 C -0.14549 -0.17199 -0.14462 -0.17477 -0.14323 -0.17708 C -0.14236 -0.1787 -0.14149 -0.18032 -0.14045 -0.18194 C -0.13854 -0.18495 -0.13629 -0.18773 -0.13403 -0.19051 L -0.13125 -0.19421 C -0.13038 -0.19537 -0.12969 -0.19676 -0.12865 -0.19792 L -0.12587 -0.20023 C -0.12518 -0.20162 -0.12483 -0.20301 -0.12396 -0.20393 C -0.12222 -0.20625 -0.11945 -0.20717 -0.11754 -0.20879 C -0.11597 -0.21018 -0.11302 -0.21366 -0.11111 -0.21504 C -0.10833 -0.2169 -0.1033 -0.21713 -0.10104 -0.21736 C -0.09618 -0.21805 -0.09132 -0.21829 -0.08646 -0.21852 C -0.07604 -0.21829 -0.06563 -0.21852 -0.05521 -0.21736 C -0.0533 -0.21713 -0.05156 -0.21551 -0.04965 -0.21504 C -0.04514 -0.21342 -0.04045 -0.21273 -0.03594 -0.21134 L -0.03229 -0.20995 C -0.03143 -0.20926 -0.03056 -0.20833 -0.02952 -0.20764 C -0.02865 -0.20694 -0.02761 -0.20717 -0.02674 -0.20648 C -0.0257 -0.20532 -0.025 -0.2037 -0.02396 -0.20278 C -0.02222 -0.20092 -0.02031 -0.19954 -0.01858 -0.19792 L -0.0158 -0.19537 C -0.01458 -0.19305 -0.01389 -0.18958 -0.01215 -0.18796 L -0.0066 -0.1831 C -0.00139 -0.17268 -0.00764 -0.18588 -0.00382 -0.17592 C -0.0033 -0.17454 -0.00243 -0.17338 -0.00208 -0.17222 C -0.00156 -0.17106 -0.00139 -0.16967 -0.00104 -0.16852 C -0.00052 -0.16528 1.66667E-6 -0.1618 0.00069 -0.15879 L 0.0026 -0.15139 C 0.00295 -0.15023 0.0033 -0.14884 0.00347 -0.14768 C 0.00382 -0.14606 0.00417 -0.14444 0.00434 -0.14282 C 0.00677 -0.1287 0.00399 -0.14375 0.00625 -0.13171 C 0.0066 -0.12778 0.00677 -0.12361 0.00712 -0.11944 C 0.00746 -0.11713 0.00816 -0.11458 0.00816 -0.11227 C 0.00816 -0.10069 0.00764 -0.08935 0.00712 -0.07801 C 0.00677 -0.06805 0.00625 -0.05926 0.00538 -0.04977 C 0.00503 -0.04699 0.00451 -0.04421 0.00434 -0.0412 C 0.00417 -0.02778 0.00434 -0.01435 0.00434 -0.00092 L 0.00434 -0.00092 " pathEditMode="relative" ptsTypes="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039" y="271610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7" name="Afbeelding 6">
            <a:hlinkClick r:id="" action="ppaction://hlinkshowjump?jump=nextslide" highlightClick="1">
              <a:snd r:embed="rId9" name="welke kleine pinguïn is hetzelfde als de groet pinguïn, klik erop.wav"/>
            </a:hlinkClick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9791" y="185722"/>
            <a:ext cx="8711438" cy="54434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08846" y="3106558"/>
            <a:ext cx="1807313" cy="2391667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05666">
            <a:off x="-7822131" y="-309685"/>
            <a:ext cx="14449607" cy="5529289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2249" y="1765172"/>
            <a:ext cx="3118823" cy="3730318"/>
          </a:xfrm>
          <a:prstGeom prst="rect">
            <a:avLst/>
          </a:prstGeom>
        </p:spPr>
      </p:pic>
      <p:pic>
        <p:nvPicPr>
          <p:cNvPr id="16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900369" y="1893565"/>
            <a:ext cx="1808420" cy="2164124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52893" y="210113"/>
            <a:ext cx="1634151" cy="1946266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1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4844 -0.9618 L -0.54844 -0.9618 C -0.54635 -0.95601 -0.54392 -0.95069 -0.54219 -0.94467 C -0.54115 -0.94143 -0.54132 -0.93773 -0.54062 -0.93425 C -0.53976 -0.92986 -0.53854 -0.92569 -0.5375 -0.92152 C -0.53681 -0.91944 -0.53681 -0.91689 -0.53576 -0.91504 C -0.53073 -0.90509 -0.53333 -0.91111 -0.52951 -0.89606 L -0.52795 -0.88981 C -0.52743 -0.8875 -0.52674 -0.88541 -0.52639 -0.88333 C -0.52569 -0.88055 -0.52552 -0.87754 -0.52465 -0.875 C -0.52396 -0.87245 -0.5224 -0.87083 -0.52153 -0.86851 C -0.52014 -0.86458 -0.52031 -0.85949 -0.5184 -0.85578 C -0.5092 -0.83773 -0.52014 -0.86064 -0.51354 -0.84305 C -0.51267 -0.84097 -0.51128 -0.83912 -0.51042 -0.8368 C -0.50903 -0.83263 -0.50833 -0.82824 -0.50729 -0.82407 C -0.50677 -0.82199 -0.5066 -0.81967 -0.50573 -0.81782 L -0.50243 -0.81134 L -0.49774 -0.79236 C -0.49774 -0.79236 -0.49462 -0.77962 -0.49462 -0.77962 C -0.49358 -0.77685 -0.49219 -0.77407 -0.49132 -0.77106 C -0.48576 -0.75231 -0.49115 -0.76435 -0.48507 -0.75208 C -0.48108 -0.73611 -0.48646 -0.75578 -0.48021 -0.73935 C -0.47378 -0.72199 -0.48455 -0.7449 -0.47552 -0.72662 C -0.4717 -0.71157 -0.47413 -0.71782 -0.4691 -0.70763 C -0.46545 -0.69259 -0.46788 -0.69861 -0.46285 -0.68865 C -0.46233 -0.68657 -0.46198 -0.68425 -0.46128 -0.68217 C -0.46042 -0.68009 -0.45885 -0.67824 -0.45799 -0.67592 C -0.45052 -0.65324 -0.45885 -0.67129 -0.45174 -0.65694 C -0.44601 -0.63379 -0.45521 -0.66875 -0.44687 -0.64421 C -0.44566 -0.64004 -0.44479 -0.63564 -0.44375 -0.63148 L -0.44219 -0.62523 C -0.44167 -0.62314 -0.44184 -0.6206 -0.44062 -0.61898 L -0.43576 -0.61273 L -0.42951 -0.58726 L -0.42795 -0.58078 C -0.42743 -0.5787 -0.42726 -0.57638 -0.42639 -0.57453 L -0.42309 -0.56828 L -0.41996 -0.55555 C -0.41944 -0.55347 -0.41927 -0.55092 -0.4184 -0.54907 L -0.41198 -0.53634 C -0.40625 -0.51319 -0.41545 -0.54837 -0.40729 -0.52384 C -0.4059 -0.51967 -0.40521 -0.51527 -0.40417 -0.51111 L -0.4026 -0.50462 C -0.40191 -0.50254 -0.40174 -0.50023 -0.40087 -0.49837 C -0.39983 -0.4956 -0.39896 -0.49259 -0.39774 -0.48981 C -0.39583 -0.48541 -0.39149 -0.47708 -0.39149 -0.47708 C -0.3908 -0.475 -0.39062 -0.47268 -0.38976 -0.47083 C -0.38976 -0.47083 -0.38194 -0.45486 -0.38038 -0.45185 C -0.37917 -0.44953 -0.37778 -0.44791 -0.37708 -0.44537 C -0.37431 -0.43425 -0.37639 -0.44097 -0.36927 -0.42638 C -0.36806 -0.4243 -0.36753 -0.42152 -0.36597 -0.4199 L -0.36128 -0.41574 C -0.36024 -0.41365 -0.35937 -0.41134 -0.35816 -0.40949 C -0.35434 -0.40324 -0.3533 -0.403 -0.34861 -0.39884 C -0.34462 -0.38287 -0.35035 -0.40185 -0.34219 -0.38819 C -0.34115 -0.38657 -0.34132 -0.38379 -0.34062 -0.38194 C -0.33941 -0.37847 -0.33403 -0.36944 -0.33264 -0.36712 C -0.33056 -0.36296 -0.32847 -0.35856 -0.32639 -0.35439 L -0.31684 -0.33541 L -0.31042 -0.32268 C -0.30885 -0.3162 -0.3092 -0.3155 -0.30573 -0.30995 C -0.30434 -0.30763 -0.30226 -0.30601 -0.30087 -0.30347 C -0.29653 -0.29583 -0.29462 -0.28935 -0.28976 -0.2824 C -0.28681 -0.278 -0.28351 -0.27384 -0.28038 -0.26967 L -0.27552 -0.26342 C -0.27396 -0.26134 -0.27274 -0.25856 -0.27083 -0.25694 L -0.26597 -0.25277 C -0.26493 -0.25069 -0.26424 -0.24814 -0.26285 -0.24652 C -0.25781 -0.23958 -0.25608 -0.24027 -0.25017 -0.23587 C -0.24844 -0.23449 -0.24705 -0.2331 -0.24549 -0.23171 C -0.24427 -0.22939 -0.24375 -0.22685 -0.24219 -0.22523 C -0.22726 -0.20856 -0.24635 -0.23912 -0.22639 -0.2125 C -0.21858 -0.20231 -0.22257 -0.20625 -0.21528 -0.19976 C -0.21424 -0.19768 -0.21354 -0.19513 -0.21215 -0.19351 C -0.21076 -0.19212 -0.20868 -0.19259 -0.20729 -0.19143 C -0.20503 -0.18958 -0.20312 -0.18703 -0.20104 -0.18495 C -0.19948 -0.18356 -0.19774 -0.1824 -0.19618 -0.18078 C -0.19444 -0.17893 -0.19323 -0.17638 -0.19149 -0.17453 C -0.18837 -0.17129 -0.18455 -0.16967 -0.18194 -0.16597 C -0.18038 -0.16388 -0.17899 -0.16134 -0.17708 -0.15972 C -0.17465 -0.15717 -0.17153 -0.15578 -0.16927 -0.15324 C -0.1658 -0.14953 -0.16337 -0.14398 -0.15972 -0.1405 C -0.15816 -0.13912 -0.15642 -0.13796 -0.15486 -0.13634 C -0.14705 -0.12754 -0.15382 -0.13171 -0.14549 -0.12777 C -0.13976 -0.11666 -0.14514 -0.12569 -0.13594 -0.11527 C -0.1342 -0.11319 -0.13299 -0.11064 -0.13108 -0.10879 C -0.12865 -0.10648 -0.12569 -0.10486 -0.12326 -0.10254 C -0.12031 -0.09976 -0.11441 -0.09236 -0.11059 -0.08981 C -0.10903 -0.08888 -0.10729 -0.08865 -0.10573 -0.08773 C -0.10243 -0.08518 -0.09896 -0.08287 -0.09618 -0.07916 C -0.09462 -0.07708 -0.0934 -0.07453 -0.09149 -0.07291 C -0.08906 -0.07083 -0.08611 -0.07013 -0.08351 -0.06851 C -0.06753 -0.05208 -0.07517 -0.05578 -0.06285 -0.05162 C -0.05069 -0.03958 -0.06233 -0.05046 -0.05017 -0.0412 C -0.04861 -0.03981 -0.04705 -0.03819 -0.04549 -0.0368 C -0.0434 -0.03518 -0.04115 -0.03425 -0.03906 -0.03263 C -0.03003 -0.025 -0.03576 -0.028 -0.02795 -0.02199 C -0.02587 -0.02037 -0.02378 -0.01898 -0.0217 -0.01782 C -0.02014 -0.01689 -0.0184 -0.01666 -0.01684 -0.01574 C -0.01406 -0.01388 -0.01146 -0.01157 -0.00885 -0.00925 C -0.00573 -0.00671 -0.00295 -0.00254 0.00052 -0.00092 C 0.00382 0.00047 0.00677 0.00348 0.01007 0.00348 L 0.01337 0.00348 L 0.01337 0.00348 " pathEditMode="relative" ptsTypes="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882 -0.79537 L -0.3882 -0.79514 C -0.38611 -0.78959 -0.38386 -0.78403 -0.38195 -0.77824 C -0.38056 -0.77431 -0.37986 -0.76991 -0.37882 -0.76551 L -0.37552 -0.75301 C -0.375 -0.7507 -0.375 -0.74838 -0.37396 -0.74653 L -0.37084 -0.74028 L -0.36285 -0.70857 C -0.36285 -0.70834 -0.35972 -0.69584 -0.35972 -0.69561 C -0.35868 -0.69375 -0.35729 -0.69167 -0.3566 -0.68936 C -0.35521 -0.68542 -0.35434 -0.68102 -0.3533 -0.67662 C -0.35278 -0.67454 -0.35278 -0.67223 -0.35174 -0.67037 L -0.34861 -0.66412 C -0.34462 -0.64815 -0.35 -0.66783 -0.34375 -0.65139 C -0.34306 -0.64931 -0.34306 -0.64699 -0.34219 -0.64491 C -0.34132 -0.6426 -0.33993 -0.64098 -0.33907 -0.63866 C -0.33837 -0.63658 -0.3382 -0.63426 -0.3375 -0.63218 C -0.33663 -0.6301 -0.33507 -0.62824 -0.33438 -0.62593 C -0.33299 -0.62176 -0.33299 -0.6169 -0.33108 -0.6132 L -0.32483 -0.60047 C -0.32101 -0.58542 -0.32344 -0.59144 -0.31841 -0.58149 C -0.31736 -0.57732 -0.31719 -0.57246 -0.31528 -0.56875 C -0.31424 -0.56667 -0.31285 -0.56482 -0.31216 -0.5625 C -0.31077 -0.55834 -0.3099 -0.55394 -0.30886 -0.54977 C -0.30834 -0.54769 -0.30799 -0.54537 -0.30729 -0.54329 C -0.30625 -0.54051 -0.30538 -0.53774 -0.30417 -0.53496 C -0.30313 -0.53264 -0.30174 -0.53079 -0.30104 -0.52848 C -0.30018 -0.52662 -0.30018 -0.52408 -0.29931 -0.52223 C -0.29844 -0.51991 -0.29705 -0.51806 -0.29618 -0.51574 C -0.29479 -0.51181 -0.2941 -0.50741 -0.29306 -0.50324 C -0.29254 -0.50093 -0.29236 -0.49861 -0.2915 -0.49676 L -0.2882 -0.49051 C -0.28768 -0.48843 -0.2875 -0.48611 -0.28663 -0.48403 C -0.28577 -0.48172 -0.2842 -0.4801 -0.28351 -0.47778 C -0.27587 -0.45533 -0.28438 -0.47315 -0.27709 -0.4588 C -0.27327 -0.44329 -0.27552 -0.45024 -0.27084 -0.43797 C -0.27049 -0.43565 -0.26858 -0.4257 -0.26754 -0.42292 C -0.2658 -0.41852 -0.2625 -0.41505 -0.26129 -0.41019 C -0.26077 -0.40834 -0.26042 -0.40579 -0.25972 -0.40417 C -0.25782 -0.39977 -0.25538 -0.39561 -0.2533 -0.39121 C -0.25226 -0.38936 -0.2507 -0.3875 -0.25018 -0.38473 C -0.24966 -0.38264 -0.24931 -0.38102 -0.24861 -0.37871 C -0.24288 -0.36366 -0.24775 -0.38241 -0.24219 -0.36389 C -0.24097 -0.35949 -0.24045 -0.3551 -0.23907 -0.35116 C -0.23507 -0.34051 -0.23716 -0.34514 -0.23264 -0.33611 C -0.2283 -0.31852 -0.23559 -0.34676 -0.22483 -0.31736 C -0.22361 -0.31436 -0.22275 -0.31135 -0.22153 -0.3088 C -0.22066 -0.30649 -0.21927 -0.30463 -0.21841 -0.30232 C -0.21771 -0.30047 -0.21754 -0.29792 -0.21684 -0.29584 C -0.21493 -0.29167 -0.2125 -0.2875 -0.21042 -0.28334 C -0.21042 -0.28311 -0.20417 -0.27061 -0.20417 -0.27037 L -0.19931 -0.26412 C -0.19827 -0.26135 -0.1974 -0.25857 -0.19618 -0.25579 C -0.19427 -0.25162 -0.19097 -0.24792 -0.18976 -0.24329 C -0.18924 -0.24121 -0.18924 -0.23843 -0.1882 -0.23658 C -0.18698 -0.23496 -0.18507 -0.23403 -0.18351 -0.23241 C -0.18177 -0.22593 -0.18021 -0.21783 -0.17552 -0.21343 C -0.17396 -0.21204 -0.17222 -0.21088 -0.17084 -0.20926 C -0.1691 -0.20718 -0.16736 -0.2051 -0.16597 -0.20278 C -0.16476 -0.20116 -0.16424 -0.19792 -0.16285 -0.19653 C -0.16146 -0.19514 -0.15972 -0.19491 -0.15799 -0.19445 C -0.1441 -0.17593 -0.16181 -0.19838 -0.14861 -0.18403 C -0.14688 -0.18172 -0.14549 -0.1794 -0.14375 -0.17755 C -0.13802 -0.17084 -0.13941 -0.1757 -0.1342 -0.16713 C -0.13195 -0.16274 -0.13056 -0.15764 -0.12795 -0.15417 C -0.12639 -0.15209 -0.12466 -0.15 -0.12309 -0.14769 C -0.12188 -0.14584 -0.12136 -0.14352 -0.11997 -0.14144 C -0.11858 -0.13959 -0.11684 -0.13866 -0.11528 -0.13727 C -0.10799 -0.12269 -0.1125 -0.12639 -0.10417 -0.12223 C -0.10104 -0.11621 -0.09601 -0.10533 -0.09132 -0.10348 L -0.08663 -0.10139 C -0.08507 -0.09908 -0.08368 -0.09653 -0.08177 -0.09514 C -0.08038 -0.09375 -0.0783 -0.09445 -0.07709 -0.0926 C -0.07587 -0.09121 -0.07639 -0.08843 -0.07552 -0.08658 C -0.07431 -0.0838 -0.07222 -0.08241 -0.07066 -0.08033 C -0.06945 -0.07824 -0.06893 -0.07524 -0.06754 -0.07361 C -0.06476 -0.07061 -0.05799 -0.06528 -0.05799 -0.06505 C -0.05695 -0.0625 -0.0566 -0.05903 -0.05486 -0.05672 C -0.05313 -0.05463 -0.05052 -0.0544 -0.04844 -0.05278 C -0.04532 -0.04977 -0.04202 -0.04723 -0.03907 -0.04422 C -0.02952 -0.03449 -0.0349 -0.03959 -0.02309 -0.0294 C -0.02153 -0.02801 -0.01962 -0.02686 -0.01841 -0.025 C -0.01216 -0.0169 -0.01545 -0.02061 -0.00886 -0.01459 C -0.00695 -0.00718 -0.00834 -0.00949 -0.00573 -0.00602 L -0.00573 -0.00579 " pathEditMode="relative" rAng="0" ptsTypes="AAAAAAAAAAAAAAAAAAAAAAAAAAAAAAAAAAAAAAAAAAAAAAAAAAAAAAAAAAAAAAAAAAAAAAAAAAAAAAAAAAAAA">
                                      <p:cBhvr>
                                        <p:cTn id="1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3946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122 -0.58657 L -0.25122 -0.58634 C -0.25017 -0.57939 -0.24931 -0.57222 -0.24809 -0.56527 C -0.24774 -0.56319 -0.24705 -0.56111 -0.24653 -0.55902 C -0.24601 -0.55625 -0.24583 -0.55324 -0.24497 -0.55046 C -0.24427 -0.54814 -0.24288 -0.54629 -0.24184 -0.54421 C -0.23785 -0.52824 -0.24323 -0.54791 -0.23698 -0.53148 C -0.23386 -0.52314 -0.23698 -0.52615 -0.23386 -0.51666 C -0.23316 -0.51435 -0.23177 -0.5125 -0.23073 -0.51018 C -0.22986 -0.50555 -0.22743 -0.49213 -0.22587 -0.48912 C -0.22483 -0.48703 -0.22344 -0.48518 -0.22274 -0.48287 C -0.21649 -0.46412 -0.22344 -0.47523 -0.21476 -0.46365 L -0.21163 -0.45092 C -0.21111 -0.44884 -0.21094 -0.44652 -0.21007 -0.44467 C -0.20903 -0.44259 -0.20764 -0.44074 -0.20695 -0.43842 C -0.20556 -0.43426 -0.20556 -0.42939 -0.20365 -0.42569 L -0.1974 -0.41296 L -0.1941 -0.40023 C -0.19358 -0.39814 -0.1934 -0.39583 -0.19254 -0.39398 C -0.18854 -0.3831 -0.1908 -0.38796 -0.18629 -0.37916 C -0.18524 -0.37476 -0.1849 -0.37014 -0.18299 -0.36643 L -0.17674 -0.3537 C -0.17361 -0.34143 -0.17587 -0.3493 -0.16875 -0.33032 C -0.16771 -0.32754 -0.16684 -0.32453 -0.16563 -0.32199 L -0.1592 -0.30926 C -0.15608 -0.29236 -0.16007 -0.30902 -0.15295 -0.29236 C -0.1467 -0.27801 -0.15764 -0.29444 -0.14653 -0.27963 C -0.14479 -0.27245 -0.14497 -0.27222 -0.14184 -0.26481 C -0.1408 -0.2625 -0.13941 -0.26064 -0.13854 -0.25856 C -0.13785 -0.25648 -0.13785 -0.25416 -0.13698 -0.25208 C -0.13611 -0.24976 -0.13472 -0.24814 -0.13386 -0.24583 C -0.13316 -0.24375 -0.13299 -0.24143 -0.13229 -0.23935 C -0.13142 -0.23726 -0.13004 -0.23518 -0.12917 -0.2331 C -0.12344 -0.22014 -0.12899 -0.2287 -0.12118 -0.21828 C -0.11754 -0.20416 -0.12257 -0.21944 -0.11476 -0.20787 C -0.11233 -0.20416 -0.11059 -0.19976 -0.10851 -0.19514 C -0.10747 -0.19305 -0.10608 -0.1912 -0.10521 -0.18912 C -0.10417 -0.18611 -0.10347 -0.18287 -0.10208 -0.18032 C -0.10087 -0.17801 -0.09896 -0.17615 -0.0974 -0.17407 C -0.09636 -0.17129 -0.09531 -0.16828 -0.0941 -0.16551 C -0.09236 -0.16134 -0.08837 -0.15439 -0.08629 -0.15069 C -0.08576 -0.14861 -0.08559 -0.14629 -0.08472 -0.14444 C -0.08333 -0.14189 -0.08125 -0.14027 -0.07986 -0.13842 C -0.07865 -0.13634 -0.07795 -0.13379 -0.07674 -0.13171 C -0.07535 -0.12939 -0.07344 -0.12801 -0.07188 -0.12546 C -0.07066 -0.12338 -0.07014 -0.12083 -0.06875 -0.11898 C -0.06736 -0.11736 -0.06545 -0.11643 -0.06406 -0.11481 C -0.06181 -0.11226 -0.05955 -0.10949 -0.05764 -0.10625 C -0.05642 -0.10439 -0.05573 -0.10185 -0.05451 -0.1 C -0.03976 -0.07639 -0.05833 -0.10926 -0.04653 -0.08726 C -0.03472 -0.06504 -0.04861 -0.09097 -0.03698 -0.07245 C -0.03576 -0.0706 -0.03507 -0.06805 -0.03386 -0.0662 C -0.0309 -0.06157 -0.02431 -0.05347 -0.02431 -0.05324 C -0.02379 -0.05139 -0.02396 -0.04861 -0.02274 -0.04699 C -0.02014 -0.04351 -0.0132 -0.03865 -0.0132 -0.03842 C -0.01007 -0.02639 -0.01406 -0.03773 -0.00695 -0.02801 C -0.00556 -0.02615 -0.00365 -0.02176 -0.00365 -0.02152 L 0.0059 -0.01736 " pathEditMode="relative" rAng="0" ptsTypes="AAAAAAAAAAAAAAAAAAAAAAAAAAAAAAAAAAAAAAAAAAAAAAAAAAAAAAAAAA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47" y="2847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9219 -0.73681 L -0.69219 -0.73681 C -0.68837 -0.73171 -0.68455 -0.72709 -0.68091 -0.72176 C -0.67969 -0.71991 -0.679 -0.71759 -0.67778 -0.71551 C -0.67639 -0.7132 -0.67448 -0.71158 -0.67309 -0.70926 C -0.65973 -0.68634 -0.67275 -0.70463 -0.66198 -0.69005 C -0.65886 -0.67801 -0.6625 -0.68935 -0.65556 -0.67732 C -0.64566 -0.66042 -0.65365 -0.66875 -0.64445 -0.66042 C -0.64289 -0.65417 -0.64306 -0.65324 -0.63976 -0.64769 C -0.6382 -0.6456 -0.63629 -0.64398 -0.6349 -0.64144 C -0.63351 -0.63889 -0.63264 -0.63588 -0.63177 -0.63287 C -0.63108 -0.63102 -0.63125 -0.62847 -0.63021 -0.62662 C -0.629 -0.62454 -0.62709 -0.62384 -0.62535 -0.62246 C -0.62431 -0.62037 -0.62327 -0.61829 -0.62223 -0.61597 C -0.62101 -0.6132 -0.62066 -0.60996 -0.6191 -0.60764 C -0.61789 -0.60556 -0.61598 -0.60486 -0.61424 -0.60324 C -0.61233 -0.59537 -0.61181 -0.59167 -0.60643 -0.58426 C -0.60487 -0.58218 -0.60296 -0.58033 -0.60157 -0.57801 C -0.59931 -0.57384 -0.5974 -0.56945 -0.59532 -0.56528 L -0.59202 -0.5588 C -0.59098 -0.55671 -0.59028 -0.5544 -0.58889 -0.55255 L -0.58421 -0.5463 C -0.58264 -0.53982 -0.58282 -0.53889 -0.57934 -0.53357 C -0.57796 -0.53125 -0.57605 -0.5294 -0.57466 -0.52732 C -0.57223 -0.52338 -0.57101 -0.51829 -0.56823 -0.51459 C -0.56667 -0.5125 -0.56493 -0.51065 -0.56355 -0.50834 C -0.56112 -0.5044 -0.55921 -0.49977 -0.55712 -0.4956 C -0.55608 -0.49352 -0.55539 -0.49097 -0.554 -0.48935 C -0.54219 -0.47361 -0.55712 -0.49283 -0.54289 -0.47662 C -0.53282 -0.46505 -0.54271 -0.4757 -0.5349 -0.46389 C -0.53195 -0.45949 -0.52917 -0.4544 -0.52535 -0.45116 C -0.52223 -0.44838 -0.51858 -0.4463 -0.51598 -0.44259 C -0.50921 -0.4338 -0.51285 -0.4382 -0.50487 -0.43009 C -0.49792 -0.41621 -0.50625 -0.42986 -0.49532 -0.42153 C -0.49323 -0.42014 -0.49219 -0.41713 -0.49046 -0.41528 C -0.48907 -0.41366 -0.48733 -0.41227 -0.48577 -0.41088 C -0.47987 -0.39931 -0.48577 -0.40926 -0.47778 -0.40046 C -0.47605 -0.39838 -0.47483 -0.39584 -0.47309 -0.39398 C -0.46997 -0.39097 -0.46355 -0.38565 -0.46355 -0.38565 C -0.46302 -0.38334 -0.46302 -0.38102 -0.46198 -0.37917 C -0.4566 -0.37014 -0.45243 -0.36644 -0.44601 -0.36019 C -0.44323 -0.34908 -0.44636 -0.3581 -0.43976 -0.34746 C -0.43855 -0.3456 -0.43785 -0.34283 -0.43646 -0.34121 C -0.43525 -0.33935 -0.43316 -0.33866 -0.43177 -0.33681 C -0.41997 -0.32107 -0.43351 -0.33426 -0.42223 -0.32408 C -0.41789 -0.31574 -0.41546 -0.30972 -0.40799 -0.30301 C -0.40521 -0.3007 -0.39879 -0.29514 -0.39688 -0.29236 C -0.39497 -0.28982 -0.39393 -0.28634 -0.39202 -0.28403 C -0.3908 -0.28218 -0.38872 -0.28148 -0.38733 -0.27963 C -0.38403 -0.2757 -0.3816 -0.27037 -0.37778 -0.26713 C -0.37622 -0.26551 -0.37448 -0.26435 -0.37309 -0.26273 C -0.37136 -0.26088 -0.36997 -0.25834 -0.36823 -0.25648 C -0.36684 -0.25486 -0.36493 -0.25394 -0.36355 -0.25232 C -0.36181 -0.25023 -0.36059 -0.24746 -0.35868 -0.24584 C -0.3573 -0.24468 -0.35556 -0.24445 -0.354 -0.24375 C -0.35243 -0.24167 -0.35052 -0.23982 -0.34914 -0.2375 C -0.34688 -0.23334 -0.34636 -0.22685 -0.34289 -0.22477 L -0.33646 -0.22037 C -0.33542 -0.21829 -0.33473 -0.21574 -0.33334 -0.21412 C -0.32657 -0.20625 -0.32552 -0.20648 -0.3191 -0.20347 C -0.31164 -0.19352 -0.31615 -0.19884 -0.30469 -0.18866 L -0.3 -0.18449 L -0.29532 -0.18033 C -0.28577 -0.16134 -0.29862 -0.18403 -0.28733 -0.17176 C -0.26823 -0.15093 -0.28177 -0.1581 -0.2698 -0.15278 C -0.26771 -0.1507 -0.26563 -0.14838 -0.26355 -0.1463 C -0.26198 -0.14491 -0.26025 -0.14375 -0.25868 -0.14213 C -0.25695 -0.14028 -0.25573 -0.13773 -0.254 -0.13588 C -0.24983 -0.13125 -0.24914 -0.13148 -0.24445 -0.1294 C -0.22882 -0.1132 -0.23594 -0.11713 -0.22535 -0.1125 C -0.20955 -0.09676 -0.22952 -0.11621 -0.21112 -0.09977 C -0.18855 -0.07963 -0.22014 -0.10579 -0.19861 -0.08912 C -0.19688 -0.08796 -0.19549 -0.08611 -0.19375 -0.08496 C -0.19132 -0.08334 -0.18837 -0.08264 -0.18594 -0.08079 C -0.18351 -0.07894 -0.18177 -0.07616 -0.17952 -0.07431 C -0.17657 -0.07199 -0.17292 -0.0706 -0.16997 -0.06806 C -0.16719 -0.06551 -0.16493 -0.06204 -0.16198 -0.05949 C -0.16007 -0.05787 -0.15782 -0.05695 -0.15573 -0.05533 C -0.15243 -0.05278 -0.14931 -0.04977 -0.14618 -0.04699 C -0.14462 -0.04537 -0.14306 -0.04375 -0.1415 -0.04259 C -0.12726 -0.0331 -0.13316 -0.03611 -0.12396 -0.03218 C -0.11893 -0.02755 -0.11893 -0.02709 -0.11285 -0.02361 C -0.11025 -0.02199 -0.10747 -0.02107 -0.10486 -0.01945 C -0.10313 -0.01829 -0.10191 -0.01621 -0.10018 -0.01505 C -0.09861 -0.01412 -0.09688 -0.01389 -0.09532 -0.01296 C -0.09219 -0.01111 -0.08924 -0.00834 -0.08594 -0.00671 C -0.06059 0.00625 -0.08664 -0.00996 -0.06684 0.00185 C -0.06146 0.00509 -0.05834 0.0081 -0.05261 0.01018 C -0.0474 0.01204 -0.03664 0.01458 -0.03664 0.01458 C -0.03403 0.01597 -0.03125 0.01713 -0.02865 0.01875 C -0.02552 0.0206 -0.02257 0.02361 -0.01927 0.025 C -0.01615 0.02639 -0.01285 0.02639 -0.00973 0.02731 C -0.00486 0.02847 -0.00018 0.03009 0.00468 0.03148 C 0.01475 0.03819 0.00729 0.03426 0.02048 0.03773 C 0.02257 0.03842 0.02465 0.03935 0.02691 0.03981 C 0.02951 0.04074 0.03211 0.0412 0.03472 0.04213 C 0.03645 0.04259 0.03784 0.04375 0.03958 0.04421 C 0.04218 0.04467 0.04479 0.04421 0.04757 0.04421 L 0.04757 0.04421 " pathEditMode="relative" ptsTypes="AAAAAAAAAAAAAAAAAAAAAAAAAAAAAAAAAAAAAAAAAAAAAAAAAAAAAAAAAAAAAAAAAAAAAAAAAAAAAAAAAAAAAAAAAAAAAAAAAAA">
                                      <p:cBhvr>
                                        <p:cTn id="1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71610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72022" y="2462141"/>
            <a:ext cx="1035007" cy="683076"/>
          </a:xfrm>
          <a:prstGeom prst="rect">
            <a:avLst/>
          </a:prstGeom>
        </p:spPr>
      </p:pic>
      <p:pic>
        <p:nvPicPr>
          <p:cNvPr id="13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68936" y="2707249"/>
            <a:ext cx="1759500" cy="21046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37982" y="3348216"/>
            <a:ext cx="1759500" cy="2104667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07029" y="2871966"/>
            <a:ext cx="1759500" cy="20951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38451" y="2066283"/>
            <a:ext cx="2820938" cy="338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3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031 -0.01042 L -0.87031 -0.01042 C -0.86997 -0.01482 -0.8691 -0.02778 -0.86823 -0.03264 C -0.86806 -0.03426 -0.86754 -0.03542 -0.86719 -0.03681 C -0.86441 -0.05 -0.86841 -0.03403 -0.86406 -0.04931 C -0.86372 -0.0507 -0.86354 -0.05232 -0.86302 -0.05347 C -0.8625 -0.05556 -0.86163 -0.05718 -0.86094 -0.05903 C -0.85816 -0.06945 -0.86216 -0.06042 -0.85781 -0.06875 C -0.85747 -0.07153 -0.85695 -0.07709 -0.85573 -0.07986 C -0.85521 -0.08148 -0.85417 -0.08264 -0.85382 -0.08403 C -0.85278 -0.08681 -0.85261 -0.08982 -0.85156 -0.09236 C -0.85087 -0.09422 -0.85035 -0.0963 -0.84948 -0.09792 C -0.84896 -0.09954 -0.84809 -0.1007 -0.8474 -0.10209 C -0.84601 -0.10579 -0.84462 -0.10949 -0.84341 -0.1132 C -0.84254 -0.11505 -0.84202 -0.11713 -0.84115 -0.11875 C -0.83976 -0.12153 -0.8382 -0.12431 -0.83716 -0.12709 C -0.83629 -0.12894 -0.83577 -0.13102 -0.83507 -0.13264 C -0.83368 -0.13519 -0.83212 -0.13727 -0.83073 -0.13959 C -0.82934 -0.14236 -0.82761 -0.14491 -0.82656 -0.14792 C -0.82518 -0.15301 -0.82448 -0.15602 -0.8224 -0.16042 C -0.82188 -0.16204 -0.82118 -0.16343 -0.82031 -0.16459 C -0.81841 -0.16759 -0.81632 -0.17014 -0.81424 -0.17292 L -0.81111 -0.17709 C -0.80903 -0.18542 -0.81163 -0.17778 -0.80695 -0.18403 C -0.80295 -0.18935 -0.80677 -0.18797 -0.80156 -0.19236 C -0.8007 -0.19329 -0.79966 -0.19329 -0.79844 -0.19375 C -0.79132 -0.20116 -0.7974 -0.19584 -0.79115 -0.19931 C -0.78976 -0.20023 -0.78854 -0.20162 -0.78716 -0.20209 C -0.78438 -0.20301 -0.78143 -0.20301 -0.77865 -0.20347 C -0.77691 -0.20394 -0.77518 -0.2044 -0.77344 -0.20486 C -0.7724 -0.20533 -0.77153 -0.20602 -0.77031 -0.20625 C -0.76736 -0.20695 -0.76406 -0.20718 -0.76094 -0.20764 C -0.74948 -0.21297 -0.75729 -0.20996 -0.73091 -0.20764 C -0.72813 -0.20764 -0.72327 -0.20602 -0.72031 -0.20486 C -0.71927 -0.20463 -0.71841 -0.20394 -0.71736 -0.20347 C -0.7158 -0.20301 -0.71163 -0.20185 -0.71007 -0.2007 C -0.70886 -0.2 -0.70799 -0.19884 -0.70677 -0.19792 C -0.70556 -0.19699 -0.704 -0.19653 -0.70278 -0.19514 C -0.70156 -0.19422 -0.7007 -0.19236 -0.69948 -0.19097 C -0.69827 -0.18959 -0.6967 -0.18843 -0.69531 -0.18681 C -0.69011 -0.18079 -0.69427 -0.18496 -0.69011 -0.17847 C -0.68924 -0.17709 -0.68802 -0.17593 -0.68698 -0.17431 C -0.68455 -0.17037 -0.68507 -0.16945 -0.68281 -0.16459 C -0.6816 -0.16181 -0.67952 -0.15949 -0.67865 -0.15625 C -0.67604 -0.14584 -0.67969 -0.1588 -0.67552 -0.14792 C -0.67136 -0.13658 -0.67847 -0.15162 -0.6724 -0.13959 C -0.67205 -0.13681 -0.67188 -0.13403 -0.67136 -0.13125 C -0.67118 -0.12986 -0.67066 -0.12871 -0.67031 -0.12709 C -0.66997 -0.12547 -0.66979 -0.12338 -0.66927 -0.12153 C -0.66858 -0.11783 -0.66736 -0.11412 -0.66615 -0.11042 C -0.6658 -0.10764 -0.66545 -0.10509 -0.66511 -0.10209 C -0.6632 -0.07732 -0.66528 -0.09352 -0.66302 -0.07847 C -0.66268 -0.05347 -0.66268 -0.02847 -0.66198 -0.00347 C -0.66198 -0.00209 -0.66216 0.00069 -0.66111 0.00069 C -0.6599 0.00069 -0.66042 -0.00232 -0.66007 -0.00347 C -0.65938 -0.00509 -0.65851 -0.00625 -0.65781 -0.00764 C -0.65747 -0.00949 -0.65729 -0.01158 -0.65677 -0.0132 C -0.6566 -0.01482 -0.65608 -0.01597 -0.65573 -0.01736 C -0.65538 -0.01968 -0.65521 -0.02222 -0.65486 -0.02431 C -0.65417 -0.02732 -0.6533 -0.02986 -0.65261 -0.03264 L -0.65156 -0.0382 C -0.65122 -0.04283 -0.65087 -0.04746 -0.65052 -0.05209 C -0.64983 -0.07269 -0.65087 -0.08264 -0.64844 -0.09931 C -0.64757 -0.10625 -0.64775 -0.10324 -0.64653 -0.10903 C -0.64341 -0.12384 -0.64618 -0.11621 -0.64115 -0.12709 C -0.64097 -0.12871 -0.63959 -0.14051 -0.63906 -0.14236 C -0.63872 -0.14445 -0.63785 -0.1463 -0.63698 -0.14792 C -0.63611 -0.15047 -0.63542 -0.15301 -0.63403 -0.15486 C -0.63316 -0.15602 -0.63195 -0.15579 -0.63091 -0.15625 C -0.6283 -0.16667 -0.63212 -0.15301 -0.62552 -0.16597 C -0.62396 -0.16945 -0.62327 -0.17384 -0.62136 -0.17709 C -0.62049 -0.17894 -0.61927 -0.18079 -0.61841 -0.18264 C -0.61754 -0.18403 -0.61719 -0.18588 -0.61632 -0.18681 C -0.61511 -0.1882 -0.61337 -0.18843 -0.61198 -0.18959 C -0.61094 -0.19074 -0.61007 -0.19259 -0.60886 -0.19375 C -0.60799 -0.19491 -0.60677 -0.1956 -0.60591 -0.19653 C -0.60417 -0.19838 -0.60052 -0.20209 -0.59844 -0.20347 C -0.59584 -0.20556 -0.59306 -0.20787 -0.59028 -0.20903 C -0.58924 -0.20949 -0.58802 -0.20996 -0.58716 -0.21042 C -0.5842 -0.21227 -0.58143 -0.21412 -0.57882 -0.21597 C -0.57743 -0.2169 -0.57604 -0.21829 -0.57466 -0.21875 C -0.57361 -0.21922 -0.5724 -0.21968 -0.57136 -0.22014 C -0.56962 -0.22107 -0.56806 -0.22222 -0.56632 -0.22292 C -0.56493 -0.22361 -0.56337 -0.22384 -0.56216 -0.22431 C -0.55816 -0.22593 -0.5592 -0.22616 -0.55469 -0.22709 C -0.55243 -0.22778 -0.55 -0.22801 -0.54757 -0.22847 C -0.5349 -0.23426 -0.54341 -0.23148 -0.52153 -0.22986 C -0.51372 -0.22732 -0.52066 -0.23009 -0.51302 -0.2257 C -0.51216 -0.22523 -0.51094 -0.225 -0.5099 -0.22431 C -0.50747 -0.22315 -0.50521 -0.22153 -0.50261 -0.22014 C -0.50174 -0.21968 -0.50052 -0.21945 -0.49948 -0.21875 C -0.49844 -0.21806 -0.49757 -0.2169 -0.49636 -0.21597 C -0.49514 -0.21505 -0.49358 -0.21412 -0.49236 -0.2132 C -0.49167 -0.21181 -0.49097 -0.21042 -0.49028 -0.20903 C -0.48854 -0.20672 -0.48646 -0.20486 -0.4849 -0.20209 C -0.4757 -0.18472 -0.48941 -0.20394 -0.47986 -0.19097 C -0.47743 -0.18172 -0.48073 -0.19283 -0.47448 -0.18125 C -0.47396 -0.18009 -0.47396 -0.17847 -0.47344 -0.17709 C -0.47222 -0.17246 -0.47101 -0.16783 -0.46927 -0.1632 C -0.46858 -0.16134 -0.46788 -0.15972 -0.46719 -0.15764 C -0.4658 -0.15324 -0.4632 -0.14375 -0.4632 -0.14375 C -0.46129 -0.12639 -0.46372 -0.14144 -0.45886 -0.1257 C -0.45834 -0.12408 -0.45816 -0.12222 -0.45781 -0.12014 C -0.4566 -0.11297 -0.45677 -0.11181 -0.45573 -0.10347 C -0.45504 -0.07662 -0.45521 0.0037 -0.45365 -0.02292 C -0.4533 -0.02894 -0.4533 -0.03519 -0.45278 -0.04097 C -0.45261 -0.04259 -0.45209 -0.04375 -0.45174 -0.04514 C -0.45139 -0.04838 -0.45018 -0.05996 -0.44966 -0.0632 C -0.44931 -0.06482 -0.44879 -0.06597 -0.44861 -0.06736 C -0.44775 -0.07107 -0.44705 -0.07477 -0.44636 -0.07847 C -0.44601 -0.08079 -0.44566 -0.0831 -0.44531 -0.08542 C -0.44497 -0.0882 -0.44497 -0.09121 -0.44427 -0.09375 C -0.44393 -0.0963 -0.44288 -0.09838 -0.44219 -0.1007 C -0.44184 -0.10301 -0.44167 -0.10556 -0.44115 -0.10764 C -0.43976 -0.11528 -0.43941 -0.11551 -0.43716 -0.12153 C -0.43525 -0.13426 -0.43716 -0.12292 -0.43403 -0.13681 C -0.43351 -0.13866 -0.43351 -0.14074 -0.43281 -0.14236 C -0.43143 -0.14769 -0.42934 -0.15255 -0.42761 -0.15764 C -0.42726 -0.15903 -0.42726 -0.16065 -0.42656 -0.16181 C -0.42379 -0.16806 -0.42049 -0.17408 -0.41719 -0.17986 C -0.41476 -0.18472 -0.41094 -0.1919 -0.40781 -0.19653 C -0.4066 -0.19861 -0.40504 -0.20023 -0.40365 -0.20209 C -0.40261 -0.20394 -0.40191 -0.20625 -0.4007 -0.20764 C -0.39809 -0.21088 -0.39514 -0.21343 -0.39219 -0.21597 C -0.38889 -0.21898 -0.38889 -0.21922 -0.3849 -0.22153 C -0.37778 -0.22593 -0.38212 -0.22315 -0.37656 -0.2257 C -0.37483 -0.22662 -0.37327 -0.22801 -0.37136 -0.22847 C -0.36875 -0.2294 -0.3658 -0.2294 -0.36302 -0.22986 C -0.36216 -0.23033 -0.36111 -0.23125 -0.36007 -0.23125 C -0.34809 -0.23125 -0.33629 -0.23148 -0.32448 -0.22986 C -0.32222 -0.22963 -0.32049 -0.22709 -0.31823 -0.2257 C -0.31597 -0.22431 -0.31337 -0.22315 -0.31094 -0.22153 C -0.30122 -0.21505 -0.30972 -0.21922 -0.30278 -0.21597 C -0.3007 -0.2132 -0.29896 -0.20972 -0.29653 -0.20764 C -0.29184 -0.20394 -0.29132 -0.2044 -0.28802 -0.19931 C -0.28681 -0.19746 -0.28108 -0.18681 -0.28091 -0.18542 C -0.27934 -0.17986 -0.28038 -0.18264 -0.27761 -0.17709 C -0.27413 -0.15857 -0.27986 -0.18727 -0.27448 -0.16459 C -0.26945 -0.14283 -0.27518 -0.16273 -0.27031 -0.14653 C -0.27014 -0.1419 -0.26979 -0.13727 -0.26945 -0.13264 C -0.26893 -0.12801 -0.26806 -0.12222 -0.26736 -0.11736 C -0.26754 -0.10162 -0.26788 -0.08588 -0.26823 -0.07014 C -0.26858 -0.06459 -0.26893 -0.05903 -0.26945 -0.05347 C -0.26962 -0.05116 -0.27014 -0.04908 -0.27031 -0.04653 C -0.27084 -0.04306 -0.27118 -0.03935 -0.27153 -0.03542 C -0.27188 -0.03009 -0.27292 -0.02431 -0.2724 -0.01875 C -0.2724 -0.01713 -0.27084 -0.02153 -0.27031 -0.02292 C -0.26945 -0.0257 -0.26893 -0.02847 -0.26823 -0.03125 C -0.26806 -0.0331 -0.26771 -0.03519 -0.26736 -0.03681 C -0.26424 -0.04792 -0.26476 -0.03727 -0.26216 -0.05486 C -0.25938 -0.07292 -0.26302 -0.0507 -0.25886 -0.06875 C -0.25799 -0.07338 -0.25799 -0.07709 -0.25677 -0.08125 C -0.25417 -0.09121 -0.25573 -0.0831 -0.25261 -0.09097 C -0.24966 -0.09931 -0.254 -0.09097 -0.25052 -0.1007 C -0.24948 -0.10417 -0.24792 -0.10718 -0.24653 -0.11042 C -0.24254 -0.13125 -0.24948 -0.09653 -0.24236 -0.12292 C -0.2415 -0.1257 -0.24184 -0.12871 -0.24115 -0.13125 C -0.24011 -0.1375 -0.23716 -0.14769 -0.23507 -0.15347 C -0.23403 -0.15602 -0.23281 -0.1581 -0.23177 -0.16042 C -0.23108 -0.16273 -0.23056 -0.16528 -0.22969 -0.16736 C -0.22917 -0.16945 -0.2283 -0.17107 -0.22761 -0.17292 C -0.22726 -0.17477 -0.22743 -0.17685 -0.22674 -0.17847 C -0.22552 -0.18125 -0.22396 -0.1831 -0.22257 -0.18542 C -0.22222 -0.18727 -0.22222 -0.18959 -0.22153 -0.19097 C -0.22049 -0.19306 -0.21858 -0.19375 -0.21736 -0.19514 C -0.20972 -0.20394 -0.21945 -0.19491 -0.20903 -0.20347 L -0.20052 -0.21042 C -0.19896 -0.21204 -0.19722 -0.21343 -0.19549 -0.21459 C -0.19184 -0.2169 -0.1882 -0.21875 -0.1849 -0.22153 C -0.18403 -0.22246 -0.18281 -0.22338 -0.18195 -0.22431 C -0.18038 -0.2257 -0.17917 -0.22732 -0.17761 -0.22847 C -0.17639 -0.22963 -0.17483 -0.23033 -0.17344 -0.23125 C -0.1724 -0.23218 -0.17153 -0.23357 -0.17049 -0.23403 C -0.16736 -0.23588 -0.16389 -0.23634 -0.16094 -0.2382 C -0.15452 -0.24259 -0.15834 -0.24051 -0.14948 -0.24375 C -0.14288 -0.24329 -0.13629 -0.24352 -0.12986 -0.24236 C -0.12691 -0.24213 -0.12431 -0.24051 -0.12136 -0.23959 C -0.1165 -0.2382 -0.11424 -0.23797 -0.10886 -0.23681 C -0.10747 -0.23588 -0.10608 -0.23519 -0.10469 -0.23403 C -0.10365 -0.23334 -0.10278 -0.23195 -0.10156 -0.23125 C -0.10035 -0.23056 -0.09879 -0.23056 -0.0974 -0.22986 C -0.0941 -0.22871 -0.09271 -0.22755 -0.08924 -0.2257 C -0.0882 -0.22523 -0.08716 -0.22477 -0.08594 -0.22431 C -0.08438 -0.22246 -0.08264 -0.2206 -0.08073 -0.21875 C -0.07431 -0.2132 -0.07882 -0.21945 -0.0724 -0.21181 C -0.06997 -0.2088 -0.06754 -0.20533 -0.06511 -0.20209 C -0.06406 -0.2007 -0.06285 -0.19977 -0.06216 -0.19792 C -0.06094 -0.1956 -0.06007 -0.19329 -0.05886 -0.19097 C -0.0566 -0.18681 -0.05382 -0.18287 -0.05156 -0.17847 C -0.05087 -0.17709 -0.05018 -0.17593 -0.04948 -0.17431 C -0.04844 -0.1713 -0.04757 -0.16783 -0.04653 -0.16459 C -0.04584 -0.1632 -0.04497 -0.16204 -0.04445 -0.16042 C -0.04358 -0.15834 -0.04306 -0.15579 -0.04236 -0.15347 C -0.04132 -0.15116 -0.04011 -0.14908 -0.03906 -0.14653 C -0.03872 -0.14537 -0.03854 -0.14375 -0.03802 -0.14236 C -0.0375 -0.14051 -0.03663 -0.13889 -0.03594 -0.13681 C -0.03472 -0.13264 -0.03368 -0.12477 -0.03299 -0.12153 L -0.03091 -0.1132 C -0.03038 -0.11181 -0.03004 -0.11065 -0.02969 -0.10903 C -0.029 -0.1044 -0.02847 -0.09977 -0.02761 -0.09514 C -0.02743 -0.09329 -0.02709 -0.09144 -0.02674 -0.08959 C -0.02327 -0.07778 -0.02552 -0.08959 -0.02344 -0.07986 C -0.02309 -0.07824 -0.02292 -0.07616 -0.0224 -0.07431 C -0.02222 -0.07292 -0.0217 -0.07176 -0.02153 -0.07014 C -0.02101 -0.06759 -0.02101 -0.06459 -0.02031 -0.06181 C -0.01997 -0.05949 -0.01893 -0.05718 -0.01823 -0.05486 C -0.01806 -0.05162 -0.01771 -0.04838 -0.01736 -0.04514 C -0.01702 -0.04329 -0.0165 -0.04167 -0.01615 -0.03959 C -0.0158 -0.03704 -0.01563 -0.03403 -0.01528 -0.03125 C -0.01493 -0.02894 -0.01441 -0.02685 -0.01406 -0.02431 C -0.01372 -0.02176 -0.01354 -0.01875 -0.0132 -0.01597 C -0.0125 -0.0132 -0.01163 -0.01065 -0.01094 -0.00764 C -0.00886 0.0037 -0.01146 -0.00764 -0.00799 0.00208 C -0.00747 0.00324 -0.00729 0.00486 -0.00677 0.00625 C -0.00625 0.00764 -0.00538 0.00879 -0.00469 0.01041 C -0.00434 0.01157 -0.00382 0.01458 -0.00382 0.01458 L -0.00382 0.01458 " pathEditMode="relative" ptsTypes="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91 -0.02084 L -0.6691 -0.02061 C -0.66875 -0.03102 -0.66875 -0.03588 -0.66719 -0.04445 C -0.66684 -0.04584 -0.66667 -0.04723 -0.66615 -0.04861 C -0.6658 -0.05186 -0.66563 -0.0551 -0.66511 -0.05834 C -0.66424 -0.06343 -0.66337 -0.06297 -0.66198 -0.06806 C -0.66146 -0.06991 -0.66129 -0.07176 -0.66094 -0.07361 C -0.66094 -0.07778 -0.66042 -0.08218 -0.6599 -0.08611 C -0.65938 -0.08866 -0.65851 -0.09074 -0.65799 -0.09306 C -0.65729 -0.09491 -0.65712 -0.09699 -0.65677 -0.09861 C -0.65608 -0.1007 -0.65521 -0.10232 -0.65469 -0.10417 C -0.65382 -0.10695 -0.65313 -0.10973 -0.65261 -0.1125 C -0.65226 -0.11436 -0.65191 -0.11644 -0.65157 -0.11806 C -0.65104 -0.12014 -0.65018 -0.12176 -0.64948 -0.12361 C -0.64722 -0.13102 -0.64983 -0.125 -0.6474 -0.13473 C -0.64688 -0.13681 -0.64601 -0.13843 -0.64549 -0.14028 C -0.64497 -0.1426 -0.64479 -0.14514 -0.64427 -0.14723 C -0.64375 -0.14931 -0.64271 -0.15093 -0.64219 -0.15278 C -0.64167 -0.15417 -0.64132 -0.15556 -0.64132 -0.15695 C -0.64063 -0.15903 -0.63976 -0.16459 -0.63907 -0.16667 C -0.63802 -0.16922 -0.63681 -0.1713 -0.63594 -0.17361 C -0.63542 -0.175 -0.63542 -0.17662 -0.6349 -0.17778 C -0.63403 -0.1794 -0.63247 -0.18056 -0.63177 -0.18195 C -0.63073 -0.1838 -0.63073 -0.18611 -0.62986 -0.1875 C -0.62882 -0.18866 -0.62778 -0.18843 -0.62657 -0.18889 C -0.62535 -0.18982 -0.62431 -0.19074 -0.62344 -0.19167 C -0.61806 -0.19792 -0.62309 -0.19514 -0.61511 -0.19723 C -0.60851 -0.20162 -0.61337 -0.19908 -0.60677 -0.20139 C -0.60209 -0.20324 -0.60139 -0.20486 -0.59532 -0.20556 L -0.58594 -0.20695 C -0.57413 -0.20648 -0.56233 -0.20648 -0.55052 -0.20556 C -0.54462 -0.20533 -0.5467 -0.20417 -0.54219 -0.20278 C -0.54011 -0.20232 -0.53802 -0.20209 -0.53594 -0.20139 C -0.53403 -0.20116 -0.53247 -0.20047 -0.53073 -0.2 C -0.52986 -0.19908 -0.52865 -0.19792 -0.52761 -0.19723 C -0.51893 -0.19236 -0.52778 -0.2 -0.51927 -0.19306 C -0.51702 -0.19144 -0.51528 -0.18936 -0.51302 -0.1875 L -0.5099 -0.18473 C -0.5092 -0.18287 -0.50868 -0.18079 -0.50799 -0.17917 C -0.50695 -0.17801 -0.50556 -0.17778 -0.50469 -0.17639 C -0.504 -0.17523 -0.504 -0.17361 -0.50365 -0.17223 C -0.5033 -0.17037 -0.50226 -0.16852 -0.50157 -0.16667 C -0.50018 -0.16389 -0.49844 -0.16158 -0.4974 -0.15834 C -0.49601 -0.15162 -0.49601 -0.15023 -0.49358 -0.14445 C -0.49254 -0.14306 -0.49167 -0.1419 -0.49115 -0.14028 C -0.49063 -0.13912 -0.49045 -0.1375 -0.49011 -0.13611 C -0.48941 -0.13426 -0.48872 -0.13241 -0.48802 -0.13056 C -0.48681 -0.12338 -0.48681 -0.12315 -0.48594 -0.11528 C -0.48542 -0.11204 -0.48542 -0.1088 -0.48507 -0.10556 C -0.48438 -0.10278 -0.48316 -0.10023 -0.48282 -0.09723 C -0.48264 -0.09445 -0.48212 -0.09167 -0.48177 -0.08889 C -0.48143 -0.0875 -0.48091 -0.08611 -0.48073 -0.08473 C -0.48021 -0.08241 -0.48021 -0.0801 -0.47969 -0.07778 C -0.479 -0.07408 -0.47795 -0.07061 -0.47778 -0.06667 C -0.47657 -0.05417 -0.47743 -0.05926 -0.47552 -0.05139 C -0.475 -0.04491 -0.47344 -0.02199 -0.47344 -0.01667 C -0.47344 -0.01528 -0.47413 -0.01945 -0.47448 -0.02084 C -0.47483 -0.03287 -0.47552 -0.04491 -0.47552 -0.05695 C -0.47552 -0.07477 -0.47657 -0.08959 -0.4724 -0.10556 C -0.47205 -0.10695 -0.4717 -0.10834 -0.47136 -0.10973 C -0.47084 -0.1125 -0.47084 -0.11551 -0.47049 -0.11806 C -0.46979 -0.11968 -0.46893 -0.12084 -0.46823 -0.12223 C -0.46754 -0.12523 -0.46702 -0.12917 -0.46615 -0.13195 C -0.46563 -0.13403 -0.46476 -0.13588 -0.46407 -0.1375 C -0.46268 -0.14051 -0.46146 -0.14306 -0.4599 -0.14584 C -0.4592 -0.14723 -0.45834 -0.14861 -0.45782 -0.15 C -0.45504 -0.15741 -0.45677 -0.15417 -0.45261 -0.15973 C -0.4507 -0.16736 -0.45243 -0.16181 -0.4474 -0.17084 C -0.44653 -0.17223 -0.44601 -0.17385 -0.44532 -0.175 C -0.44445 -0.17709 -0.44323 -0.17871 -0.44219 -0.18056 C -0.44202 -0.18125 -0.43611 -0.19306 -0.4349 -0.19445 C -0.43299 -0.19676 -0.43073 -0.19815 -0.42865 -0.2 C -0.42136 -0.20672 -0.43038 -0.19838 -0.42136 -0.20695 C -0.42032 -0.20811 -0.41927 -0.20903 -0.41823 -0.20973 C -0.41667 -0.21088 -0.41216 -0.21227 -0.41094 -0.2125 C -0.40643 -0.21204 -0.40191 -0.21204 -0.3974 -0.21111 C -0.39462 -0.21088 -0.39254 -0.20949 -0.39011 -0.20834 C -0.38872 -0.20787 -0.38733 -0.20764 -0.38611 -0.20695 C -0.38368 -0.20625 -0.38195 -0.2051 -0.37969 -0.20417 C -0.37882 -0.20371 -0.37761 -0.20348 -0.37657 -0.20278 C -0.37518 -0.20186 -0.37361 -0.20116 -0.3724 -0.2 C -0.37118 -0.19931 -0.37032 -0.19815 -0.36927 -0.19723 C -0.36823 -0.19676 -0.36702 -0.19653 -0.36615 -0.19584 C -0.35799 -0.19051 -0.36788 -0.19537 -0.36007 -0.19167 C -0.35764 -0.18843 -0.35365 -0.18635 -0.35278 -0.18195 C -0.35226 -0.18056 -0.35209 -0.17917 -0.35157 -0.17778 C -0.35035 -0.175 -0.34879 -0.17223 -0.3474 -0.16945 L -0.34549 -0.16528 C -0.34306 -0.15371 -0.34566 -0.16528 -0.34219 -0.15556 C -0.33785 -0.14422 -0.34497 -0.15926 -0.33907 -0.14723 C -0.33889 -0.14537 -0.33837 -0.14352 -0.3382 -0.14167 C -0.33611 -0.13519 -0.33594 -0.13797 -0.3349 -0.13195 C -0.33403 -0.12732 -0.33351 -0.12269 -0.33299 -0.11806 C -0.33247 -0.11621 -0.33212 -0.11436 -0.33177 -0.1125 C -0.32969 -0.09861 -0.33177 -0.10718 -0.32969 -0.09861 C -0.32934 -0.09445 -0.32917 -0.09028 -0.32865 -0.08611 C -0.3283 -0.08473 -0.32761 -0.08357 -0.32761 -0.08195 C -0.32691 -0.07732 -0.32691 -0.07269 -0.32674 -0.06806 C -0.32691 -0.0463 -0.32813 -0.02454 -0.32761 -0.00278 C -0.32761 0.00023 -0.32622 -0.00834 -0.3257 -0.01111 L -0.32448 -0.01528 C -0.32431 -0.01667 -0.32379 -0.01806 -0.32344 -0.01945 C -0.32275 -0.025 -0.32153 -0.03241 -0.32032 -0.0375 C -0.31997 -0.03889 -0.31945 -0.04028 -0.31945 -0.04167 C -0.31615 -0.05625 -0.31858 -0.04861 -0.31511 -0.05834 C -0.31476 -0.06204 -0.31459 -0.06574 -0.31407 -0.06945 C -0.31372 -0.0713 -0.3132 -0.07315 -0.31302 -0.075 C -0.31216 -0.08056 -0.31163 -0.09098 -0.31007 -0.09584 C -0.30816 -0.10047 -0.30764 -0.10116 -0.30677 -0.10556 C -0.30591 -0.10926 -0.30591 -0.11343 -0.30469 -0.11667 C -0.304 -0.11852 -0.3033 -0.12037 -0.30278 -0.12223 C -0.30209 -0.12361 -0.30209 -0.12523 -0.30157 -0.12639 C -0.30035 -0.1294 -0.2974 -0.13473 -0.2974 -0.13449 C -0.29549 -0.14561 -0.29792 -0.13565 -0.29323 -0.14445 C -0.29219 -0.1463 -0.29202 -0.14838 -0.29115 -0.15 C -0.29028 -0.15162 -0.28889 -0.15278 -0.2882 -0.15417 C -0.28716 -0.15556 -0.28681 -0.15718 -0.28594 -0.15834 C -0.2849 -0.15973 -0.28386 -0.15996 -0.28282 -0.16111 C -0.28143 -0.16273 -0.28091 -0.16505 -0.27969 -0.16667 C -0.27292 -0.17709 -0.27813 -0.16852 -0.2724 -0.175 C -0.27118 -0.17639 -0.27032 -0.17801 -0.26927 -0.17917 C -0.26823 -0.18033 -0.26702 -0.18102 -0.26632 -0.18195 C -0.26459 -0.18334 -0.2632 -0.18473 -0.26198 -0.18611 C -0.26077 -0.1875 -0.2599 -0.18936 -0.25903 -0.19028 C -0.2566 -0.1926 -0.25417 -0.19352 -0.25174 -0.19445 C -0.25018 -0.19584 -0.24896 -0.19792 -0.2474 -0.19861 C -0.24532 -0.19977 -0.24323 -0.2 -0.24115 -0.2 C -0.22882 -0.2 -0.21684 -0.19908 -0.20469 -0.19861 C -0.20191 -0.1963 -0.2007 -0.19537 -0.19844 -0.19167 C -0.19184 -0.18056 -0.19705 -0.18611 -0.19115 -0.18056 C -0.19045 -0.17824 -0.18993 -0.17593 -0.18907 -0.17361 C -0.18802 -0.17084 -0.18507 -0.16644 -0.18386 -0.16389 C -0.18316 -0.16227 -0.18264 -0.16019 -0.18177 -0.15834 C -0.18038 -0.15556 -0.17882 -0.15301 -0.17778 -0.15 C -0.17483 -0.14306 -0.17639 -0.1463 -0.17344 -0.14028 C -0.16945 -0.11945 -0.17587 -0.15116 -0.17049 -0.12917 C -0.16962 -0.12709 -0.16962 -0.12454 -0.16927 -0.12223 C -0.16858 -0.11991 -0.16754 -0.11783 -0.16719 -0.11528 C -0.16615 -0.11088 -0.1658 -0.10602 -0.16511 -0.10139 L -0.16424 -0.09445 C -0.16372 -0.08797 -0.16337 -0.08148 -0.1632 -0.075 C -0.16268 -0.07223 -0.16216 -0.06945 -0.16198 -0.06667 C -0.16146 -0.06111 -0.16129 -0.05556 -0.16094 -0.05 C -0.16077 -0.05695 -0.16025 -0.06389 -0.1599 -0.07084 C -0.15955 -0.07315 -0.15903 -0.07547 -0.15886 -0.07778 C -0.15834 -0.08148 -0.15834 -0.08519 -0.15782 -0.08889 C -0.15556 -0.10695 -0.15799 -0.07848 -0.15591 -0.10278 C -0.15521 -0.10741 -0.15538 -0.11227 -0.15469 -0.11667 C -0.154 -0.12107 -0.15226 -0.125 -0.15157 -0.12917 C -0.15035 -0.13519 -0.15052 -0.13565 -0.14861 -0.14167 C -0.14584 -0.14885 -0.14462 -0.15301 -0.14132 -0.15834 C -0.13976 -0.16042 -0.1382 -0.16204 -0.13698 -0.16389 C -0.13611 -0.16528 -0.13559 -0.1669 -0.1349 -0.16806 C -0.13299 -0.17153 -0.13108 -0.17547 -0.12865 -0.17778 C -0.12674 -0.17986 -0.12431 -0.18102 -0.1224 -0.18334 C -0.12136 -0.18473 -0.12032 -0.18635 -0.11945 -0.1875 C -0.11788 -0.18912 -0.1165 -0.19005 -0.11511 -0.19167 C -0.11407 -0.19306 -0.11407 -0.19491 -0.11302 -0.19584 C -0.11216 -0.19676 -0.11077 -0.19676 -0.1099 -0.19723 C -0.10695 -0.19908 -0.10452 -0.20209 -0.10157 -0.20278 C -0.09288 -0.2051 -0.09809 -0.20394 -0.08594 -0.20556 C -0.07934 -0.20463 -0.07275 -0.20394 -0.06615 -0.20278 C -0.05764 -0.20139 -0.06597 -0.20232 -0.05886 -0.19861 C -0.05712 -0.19792 -0.05538 -0.19769 -0.05382 -0.19723 C -0.04948 -0.19468 -0.04966 -0.19514 -0.04653 -0.19167 C -0.04479 -0.19051 -0.04358 -0.18936 -0.04219 -0.1875 C -0.04063 -0.18542 -0.03924 -0.18033 -0.0382 -0.17778 C -0.03733 -0.17639 -0.03681 -0.175 -0.03594 -0.17361 C -0.03386 -0.16991 -0.02969 -0.1625 -0.02969 -0.16227 C -0.02847 -0.15787 -0.02847 -0.15811 -0.02761 -0.15278 C -0.02657 -0.14653 -0.02674 -0.1463 -0.02552 -0.14028 C -0.02518 -0.13889 -0.02466 -0.1375 -0.02466 -0.13611 C -0.02413 -0.13426 -0.02379 -0.13241 -0.02361 -0.13056 C -0.02309 -0.12917 -0.02257 -0.12801 -0.0224 -0.12639 C -0.01945 -0.1088 -0.02361 -0.12894 -0.02032 -0.10417 C -0.01979 -0.10139 -0.01875 -0.09885 -0.01823 -0.09584 L -0.01736 -0.09028 C -0.0165 -0.08033 -0.0158 -0.0625 -0.01407 -0.05278 C -0.01337 -0.04908 -0.01285 -0.04537 -0.01198 -0.04167 C -0.01094 -0.03773 -0.01042 -0.03635 -0.01007 -0.03195 C -0.00799 -0.01968 -0.00972 -0.02755 -0.00782 -0.01945 C -0.0066 -0.00648 -0.00677 -0.01111 -0.00677 -0.00556 L -0.00677 -0.00533 " pathEditMode="relative" rAng="0" ptsTypes="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08" y="-865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354 0.0294 L -0.46354 0.0294 C -0.46319 0.02523 -0.46302 0.02106 -0.4625 0.0169 C -0.46232 0.01504 -0.4618 0.01319 -0.46145 0.01134 C -0.46076 0.00625 -0.46059 0.0037 -0.45937 -0.00116 C -0.45885 -0.00394 -0.45833 -0.00671 -0.45729 -0.00949 L -0.4552 -0.01505 C -0.45486 -0.01736 -0.45468 -0.01968 -0.45416 -0.02199 C -0.45364 -0.02477 -0.45277 -0.02732 -0.45208 -0.03033 C -0.45173 -0.03218 -0.45156 -0.03403 -0.45104 -0.03588 C -0.45052 -0.03773 -0.44965 -0.03935 -0.44895 -0.04144 C -0.4467 -0.04977 -0.44948 -0.0456 -0.44687 -0.05671 C -0.44652 -0.05834 -0.44548 -0.05949 -0.44479 -0.06088 C -0.44444 -0.06366 -0.44444 -0.06644 -0.44375 -0.06921 C -0.4434 -0.07107 -0.44236 -0.07269 -0.44166 -0.07477 C -0.44132 -0.07616 -0.44097 -0.07755 -0.44062 -0.07894 C -0.44027 -0.08079 -0.4401 -0.08264 -0.43958 -0.08449 C -0.43941 -0.08588 -0.43889 -0.08727 -0.43854 -0.08866 C -0.43819 -0.09051 -0.43819 -0.09236 -0.4375 -0.09421 C -0.43211 -0.11158 -0.43541 -0.09977 -0.43125 -0.10949 C -0.43055 -0.11111 -0.43003 -0.1132 -0.42916 -0.11505 C -0.4283 -0.1169 -0.42708 -0.11852 -0.42604 -0.1206 C -0.425 -0.12269 -0.42413 -0.12523 -0.42291 -0.12755 C -0.421 -0.13125 -0.41875 -0.13472 -0.41666 -0.13866 C -0.4118 -0.14838 -0.41458 -0.14514 -0.40937 -0.14977 C -0.40746 -0.15371 -0.40729 -0.15463 -0.40416 -0.1581 C -0.4033 -0.15903 -0.40208 -0.15972 -0.40104 -0.16088 C -0.4 -0.16204 -0.39913 -0.16366 -0.39791 -0.16505 C -0.39705 -0.16597 -0.39583 -0.16667 -0.39479 -0.16783 C -0.39375 -0.16898 -0.39305 -0.17084 -0.39166 -0.17199 C -0.3908 -0.17269 -0.38958 -0.17269 -0.38854 -0.17338 C -0.38715 -0.17408 -0.38576 -0.17477 -0.38437 -0.17616 C -0.37777 -0.18241 -0.38524 -0.17894 -0.37708 -0.18171 C -0.36927 -0.18866 -0.37934 -0.18033 -0.36979 -0.18588 C -0.36875 -0.18634 -0.36788 -0.18796 -0.36666 -0.18866 C -0.36284 -0.19074 -0.35156 -0.19121 -0.35 -0.19144 C -0.3427 -0.19097 -0.33541 -0.19074 -0.32812 -0.19005 C -0.32639 -0.18982 -0.32465 -0.18912 -0.32291 -0.18866 C -0.31562 -0.18634 -0.32187 -0.1882 -0.31562 -0.18588 C -0.31441 -0.18519 -0.31284 -0.18496 -0.31145 -0.18449 C -0.31041 -0.18357 -0.30937 -0.18264 -0.30833 -0.18171 C -0.30555 -0.17894 -0.30295 -0.17593 -0.3 -0.17338 L -0.29375 -0.16783 C -0.2927 -0.16528 -0.28993 -0.15972 -0.28854 -0.1581 C -0.28732 -0.15625 -0.28316 -0.15255 -0.28125 -0.15116 C -0.27916 -0.13935 -0.28211 -0.15116 -0.27708 -0.14144 C -0.27656 -0.14005 -0.27656 -0.13843 -0.27604 -0.13727 C -0.27552 -0.13565 -0.27465 -0.13449 -0.27395 -0.1331 C -0.26875 -0.1206 -0.275 -0.13334 -0.26979 -0.12338 C -0.2677 -0.11181 -0.27031 -0.12315 -0.26666 -0.11366 C -0.26632 -0.11227 -0.26614 -0.11065 -0.26562 -0.10949 C -0.2651 -0.10787 -0.26406 -0.10671 -0.26354 -0.10533 C -0.25868 -0.09028 -0.26423 -0.10209 -0.25937 -0.09283 C -0.25902 -0.09051 -0.25902 -0.08796 -0.25833 -0.08588 C -0.25798 -0.08426 -0.25677 -0.0831 -0.25625 -0.08171 C -0.25538 -0.07801 -0.25555 -0.07384 -0.25416 -0.0706 C -0.25243 -0.06574 -0.25139 -0.06343 -0.25 -0.0581 C -0.24878 -0.05278 -0.24948 -0.05301 -0.24791 -0.04838 C -0.24739 -0.04653 -0.24652 -0.04468 -0.24583 -0.04283 C -0.24548 -0.04097 -0.24548 -0.03889 -0.24479 -0.03727 C -0.24375 -0.03334 -0.24166 -0.03009 -0.24062 -0.02616 L -0.23854 -0.01783 C -0.23819 -0.01644 -0.23784 -0.01505 -0.2375 -0.01366 C -0.2368 -0.00996 -0.2368 -0.00602 -0.23541 -0.00255 C -0.23385 0.00208 -0.23333 0.00278 -0.23229 0.00717 C -0.23159 0.01088 -0.23125 0.01481 -0.2302 0.01829 C -0.22986 0.01967 -0.22968 0.02129 -0.22916 0.02245 C -0.22864 0.02407 -0.22777 0.02523 -0.22708 0.02662 C -0.22465 0.05 -0.22777 0.02083 -0.225 0.04884 C -0.22413 0.05903 -0.22465 0.05602 -0.22291 0.06273 C -0.22656 0.07708 -0.22395 0.06805 -0.22291 0.03495 C -0.22257 0.02291 -0.22239 0.01088 -0.22187 -0.00116 C -0.2217 -0.00787 -0.22048 -0.01644 -0.21979 -0.02338 C -0.21944 -0.02709 -0.21927 -0.03079 -0.21875 -0.03449 C -0.21666 -0.05232 -0.21875 -0.03171 -0.21666 -0.04699 C -0.21632 -0.05023 -0.21614 -0.05347 -0.21562 -0.05671 C -0.21545 -0.05857 -0.21493 -0.06042 -0.21458 -0.06227 C -0.21423 -0.06551 -0.21406 -0.06875 -0.21354 -0.07199 C -0.21336 -0.07338 -0.21284 -0.07477 -0.2125 -0.07616 C -0.2118 -0.08079 -0.21076 -0.08982 -0.20937 -0.0956 C -0.20885 -0.09838 -0.2085 -0.10139 -0.20729 -0.10394 C -0.20139 -0.11574 -0.2085 -0.1007 -0.20416 -0.11227 C -0.20364 -0.11366 -0.20277 -0.11482 -0.20208 -0.11644 C -0.20139 -0.11806 -0.20086 -0.12014 -0.2 -0.12199 C -0.19948 -0.12338 -0.19861 -0.12454 -0.19791 -0.12616 C -0.19722 -0.12778 -0.1967 -0.12986 -0.19583 -0.13171 C -0.19461 -0.13449 -0.19305 -0.13727 -0.19166 -0.14005 C -0.19097 -0.14144 -0.1901 -0.14259 -0.18958 -0.14421 C -0.18923 -0.1456 -0.18923 -0.14699 -0.18854 -0.14838 C -0.18784 -0.15 -0.18645 -0.15093 -0.18541 -0.15255 C -0.18402 -0.15509 -0.18264 -0.1581 -0.18125 -0.16088 C -0.18055 -0.16227 -0.18003 -0.16366 -0.17916 -0.16505 C -0.17812 -0.1669 -0.17708 -0.16852 -0.17604 -0.1706 C -0.175 -0.17269 -0.17413 -0.17523 -0.17291 -0.17755 C -0.171 -0.18125 -0.16857 -0.18472 -0.16666 -0.18866 C -0.16597 -0.19005 -0.16527 -0.19121 -0.16458 -0.19283 C -0.16389 -0.19445 -0.16354 -0.19653 -0.1625 -0.19838 C -0.16163 -0.19977 -0.16059 -0.20116 -0.15937 -0.20255 C -0.15555 -0.20671 -0.15277 -0.20648 -0.14791 -0.21088 C -0.14687 -0.21181 -0.146 -0.21296 -0.14479 -0.21366 C -0.14288 -0.21435 -0.14062 -0.21435 -0.13854 -0.21505 C -0.12743 -0.21759 -0.1401 -0.21505 -0.12604 -0.21759 C -0.11597 -0.21736 -0.1059 -0.21759 -0.09583 -0.21644 C -0.09236 -0.21574 -0.08906 -0.21343 -0.08541 -0.21227 C -0.0835 -0.21158 -0.08125 -0.21134 -0.07916 -0.21088 C -0.07812 -0.20996 -0.07725 -0.2088 -0.07604 -0.2081 C -0.07517 -0.20741 -0.07395 -0.20741 -0.07291 -0.20671 C -0.06979 -0.20417 -0.06684 -0.20093 -0.06354 -0.19838 C -0.05486 -0.19097 -0.06354 -0.19954 -0.05625 -0.19283 C -0.05486 -0.19144 -0.0533 -0.19028 -0.05208 -0.18866 C -0.04514 -0.1794 -0.0552 -0.18912 -0.04687 -0.18171 C -0.04618 -0.18033 -0.04566 -0.17871 -0.04479 -0.17755 C -0.04253 -0.17315 -0.0375 -0.16505 -0.0375 -0.16505 C -0.03524 -0.15556 -0.03836 -0.1669 -0.03333 -0.15394 C -0.02864 -0.14121 -0.03437 -0.15232 -0.02812 -0.14144 C -0.02725 -0.13796 -0.02673 -0.13472 -0.025 -0.13171 C -0.02413 -0.13009 -0.02274 -0.12917 -0.02187 -0.12755 C -0.01996 -0.12315 -0.01788 -0.11852 -0.01666 -0.11366 C -0.01597 -0.11088 -0.0158 -0.10764 -0.01458 -0.10533 C -0.01232 -0.1007 -0.01111 -0.09861 -0.00937 -0.09283 C -0.00347 -0.07222 -0.00677 -0.08241 -0.00416 -0.0706 C -0.00312 -0.06528 -0.00225 -0.06482 -0.00208 -0.0581 C -0.00191 -0.03403 -0.00208 -0.00996 -0.00208 0.01412 L -0.00208 0.01412 " pathEditMode="relative" ptsTypes="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16 -0.00926 L -0.20416 -0.00926 C -0.20382 -0.01505 -0.20364 -0.02732 -0.20208 -0.03426 C -0.20156 -0.03681 -0.20069 -0.03889 -0.20017 -0.04121 C -0.19965 -0.04306 -0.19948 -0.04514 -0.19913 -0.04676 C -0.19843 -0.04884 -0.19757 -0.05046 -0.19705 -0.05232 C -0.19652 -0.05417 -0.19635 -0.05625 -0.196 -0.05787 C -0.19531 -0.05996 -0.19444 -0.06158 -0.19392 -0.06343 C -0.1934 -0.06482 -0.19323 -0.06644 -0.19288 -0.06759 C -0.19218 -0.06968 -0.19114 -0.0713 -0.1908 -0.07315 C -0.18576 -0.09306 -0.19132 -0.07732 -0.18663 -0.08982 C -0.18628 -0.09213 -0.18576 -0.09445 -0.18559 -0.09676 C -0.18507 -0.09954 -0.18489 -0.10255 -0.18455 -0.10509 C -0.18385 -0.10996 -0.1835 -0.11459 -0.18246 -0.11898 C -0.18211 -0.12037 -0.18177 -0.12199 -0.18142 -0.12315 C -0.17899 -0.13056 -0.17968 -0.12639 -0.1783 -0.13287 C -0.17569 -0.14468 -0.17899 -0.13241 -0.17517 -0.14398 C -0.1743 -0.1463 -0.17395 -0.14884 -0.17309 -0.15093 C -0.17222 -0.15301 -0.171 -0.15463 -0.16996 -0.15648 C -0.16632 -0.17107 -0.16961 -0.15996 -0.1658 -0.16898 C -0.16389 -0.17338 -0.16302 -0.17755 -0.16059 -0.18148 C -0.15868 -0.18472 -0.1559 -0.18658 -0.15434 -0.18982 C -0.15156 -0.19537 -0.1533 -0.19352 -0.14913 -0.19537 C -0.14774 -0.19676 -0.14652 -0.19884 -0.14496 -0.19954 C -0.14218 -0.20093 -0.13923 -0.20046 -0.13663 -0.20093 C -0.13402 -0.20139 -0.13159 -0.20185 -0.12934 -0.20232 C -0.12777 -0.20278 -0.12656 -0.20347 -0.12517 -0.20371 C -0.12205 -0.2044 -0.11892 -0.20463 -0.1158 -0.20509 C -0.11475 -0.20602 -0.11371 -0.20718 -0.11267 -0.20787 C -0.11007 -0.20972 -0.10694 -0.21088 -0.10434 -0.21204 C -0.10243 -0.21204 -0.0776 -0.21134 -0.06996 -0.20926 C -0.06562 -0.20834 -0.06319 -0.20625 -0.05955 -0.20371 C -0.05885 -0.20232 -0.05833 -0.2007 -0.05746 -0.19954 C -0.05555 -0.19746 -0.05121 -0.19398 -0.05121 -0.19398 C -0.04965 -0.19121 -0.0467 -0.18542 -0.046 -0.18287 C -0.04531 -0.18125 -0.04566 -0.17917 -0.04496 -0.17732 C -0.04375 -0.17477 -0.04184 -0.17292 -0.0408 -0.17037 C -0.03906 -0.1669 -0.03819 -0.16273 -0.03663 -0.15926 L -0.03455 -0.15509 C -0.03229 -0.14121 -0.03455 -0.15417 -0.03246 -0.14398 C -0.03194 -0.14236 -0.03177 -0.14028 -0.03142 -0.13843 C -0.03073 -0.13658 -0.02986 -0.13496 -0.02934 -0.13287 C -0.02882 -0.13125 -0.02864 -0.12917 -0.0283 -0.12732 C -0.02586 -0.11667 -0.02847 -0.13218 -0.02621 -0.11482 C -0.025 -0.10625 -0.02534 -0.1088 -0.02309 -0.09954 L -0.02205 -0.09537 L -0.021 -0.09121 C -0.02066 -0.08519 -0.02031 -0.07917 -0.01996 -0.07315 C -0.01961 -0.07084 -0.01892 -0.06875 -0.01892 -0.06621 C -0.0177 -0.04398 -0.01857 -0.03658 -0.01684 -0.01759 C -0.01649 -0.01528 -0.01597 -0.0132 -0.0158 -0.01065 C -0.01389 0.00671 -0.01562 -0.00394 -0.01371 0.01018 C -0.01128 0.02639 -0.01163 0.01898 -0.01163 0.02824 L -0.01163 0.02824 " pathEditMode="relative" ptsTypes="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3.88889E-6 1.48148E-6 L 3.88889E-6 0.00023 C -0.00035 -0.00417 -0.00087 -0.00833 -0.00105 -0.0125 C -0.00261 -0.0338 -0.00122 -0.02292 -0.00313 -0.03611 C -0.00261 -0.04769 -0.00209 -0.05695 -0.00105 -0.06806 C -0.00087 -0.07153 -0.00035 -0.07454 3.88889E-6 -0.07778 C 0.00034 -0.07639 0.00069 -0.07523 0.00104 -0.07361 C 0.0026 -0.06366 0.00225 -0.05741 0.00312 -0.04583 C 0.00329 -0.04259 0.00364 -0.03935 0.00416 -0.03611 C 0.00434 -0.03472 0.00486 -0.03357 0.0052 -0.03195 C 0.00555 -0.03033 0.0059 -0.02847 0.00625 -0.02639 C 0.00798 -0.01435 0.00625 -0.02222 0.00833 -0.01389 C 0.00868 -0.01065 0.00781 -0.00695 0.00937 -0.00417 C 0.01007 -0.00301 0.01093 -0.00695 0.01145 -0.00833 C 0.01198 -0.01019 0.01198 -0.01227 0.0125 -0.01389 C 0.01267 -0.01551 0.01319 -0.01667 0.01354 -0.01806 C 0.01389 -0.01991 0.01406 -0.02199 0.01458 -0.02361 C 0.01579 -0.02986 0.01545 -0.02616 0.01666 -0.03333 C 0.01684 -0.03565 0.0177 -0.04445 0.01875 -0.04722 C 0.01909 -0.04884 0.02014 -0.05 0.02083 -0.05139 C 0.02239 -0.05996 0.02135 -0.05533 0.02395 -0.06528 L 0.025 -0.06945 C 0.02534 -0.07083 0.02569 -0.07222 0.02604 -0.07361 L 0.02708 -0.08195 C 0.02673 -0.05695 0.02708 -0.03195 0.02604 -0.00695 C 0.02586 -0.00417 0.02395 -0.01528 0.02395 -0.01505 C 0.02361 -0.01991 0.02326 -0.02477 0.02291 -0.02917 C 0.02257 -0.03125 0.02204 -0.03287 0.02187 -0.03472 C 0.02135 -0.03982 0.02118 -0.04514 0.02083 -0.05 C 0.01996 -0.05996 0.01892 -0.06968 0.0177 -0.07917 C 0.01666 -0.07871 0.01527 -0.07894 0.01458 -0.07778 C 0.01354 -0.07639 0.01371 -0.07431 0.01354 -0.07222 C 0.01302 -0.07014 0.01284 -0.06759 0.0125 -0.06528 C 0.01215 -0.06389 0.01163 -0.06273 0.01145 -0.06111 C 0.01059 -0.05579 0.01007 -0.05 0.00937 -0.04445 C 0.00625 -0.02361 0.01024 -0.04977 0.00729 -0.03195 C 0.00677 -0.02986 0.00659 -0.02732 0.00625 -0.025 C 0.0059 -0.02361 0.00538 -0.02246 0.0052 -0.02083 C 0.0026 -0.0088 0.00555 -0.0213 0.00312 -0.01111 C 0.00243 -0.01389 0.00121 -0.01667 0.00104 -0.01945 C 0.00034 -0.02708 3.88889E-6 -0.03565 -0.00105 -0.04306 C -0.00174 -0.04769 -0.00313 -0.05278 -0.00417 -0.05695 C -0.00452 -0.05833 -0.00504 -0.05972 -0.00521 -0.06111 L -0.00625 -0.06806 C -0.00764 -0.02894 -0.0073 -0.04792 -0.0073 -0.01111 L -0.0073 -0.01088 " pathEditMode="relative" rAng="0" ptsTypes="AAAAAAAAAAAAAAAAAAAAAAAAAAAAAAAAAAAAAAAAAAAAAA">
                                      <p:cBhvr>
                                        <p:cTn id="18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-409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039" y="254832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6112" y="1429592"/>
            <a:ext cx="3299063" cy="39988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31662" y="2848158"/>
            <a:ext cx="2008125" cy="2429934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39787" y="2844998"/>
            <a:ext cx="1998563" cy="24299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96094" y="2760156"/>
            <a:ext cx="1998563" cy="2429934"/>
          </a:xfrm>
          <a:prstGeom prst="rect">
            <a:avLst/>
          </a:prstGeom>
        </p:spPr>
      </p:pic>
      <p:pic>
        <p:nvPicPr>
          <p:cNvPr id="13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4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9965 -0.02083 L 0.79965 -0.02083 C 0.79861 -0.02454 0.79774 -0.02847 0.79653 -0.03194 C 0.79531 -0.03495 0.79305 -0.03727 0.79236 -0.04028 L 0.78611 -0.06528 C 0.78541 -0.06806 0.78385 -0.07454 0.78298 -0.07639 C 0.78212 -0.07824 0.78073 -0.07917 0.77986 -0.08056 C 0.7783 -0.08287 0.77587 -0.08773 0.77465 -0.09028 C 0.77343 -0.09259 0.77239 -0.09491 0.77153 -0.09722 C 0.76996 -0.10093 0.76909 -0.10509 0.76736 -0.10833 C 0.76632 -0.11019 0.7651 -0.11204 0.76423 -0.11389 C 0.76337 -0.11528 0.76284 -0.1169 0.76215 -0.11806 C 0.76076 -0.1206 0.75937 -0.12269 0.75798 -0.125 C 0.75555 -0.13727 0.75885 -0.12523 0.75382 -0.13333 C 0.74028 -0.15486 0.76458 -0.12245 0.74757 -0.14306 C 0.74496 -0.1463 0.74305 -0.15046 0.74028 -0.15278 L 0.73403 -0.15833 C 0.73298 -0.15926 0.73194 -0.16065 0.7309 -0.16111 C 0.72986 -0.16157 0.72882 -0.16227 0.72778 -0.1625 C 0.71198 -0.16829 0.71666 -0.16551 0.69132 -0.16667 C 0.68576 -0.1662 0.68003 -0.1662 0.67465 -0.16528 C 0.67274 -0.16528 0.67118 -0.16435 0.66944 -0.16389 C 0.66666 -0.16343 0.66389 -0.16296 0.66111 -0.1625 C 0.65903 -0.16065 0.65625 -0.15972 0.65486 -0.15694 C 0.65173 -0.15093 0.65347 -0.15417 0.64965 -0.14722 C 0.6493 -0.14537 0.6493 -0.14352 0.64861 -0.14167 C 0.64774 -0.14005 0.64635 -0.13912 0.64548 -0.1375 C 0.64462 -0.13634 0.64392 -0.13495 0.6434 -0.13333 C 0.64166 -0.1294 0.64045 -0.12523 0.63923 -0.12083 C 0.63698 -0.11319 0.63837 -0.11505 0.63611 -0.10278 C 0.63576 -0.10093 0.63541 -0.09907 0.63507 -0.09722 C 0.63437 -0.09537 0.6335 -0.09375 0.63298 -0.09167 C 0.63194 -0.08819 0.63212 -0.08542 0.6309 -0.08194 C 0.63021 -0.08056 0.62951 -0.07917 0.62882 -0.07778 C 0.62812 -0.07407 0.6276 -0.07037 0.62673 -0.06667 C 0.62604 -0.06389 0.62517 -0.06134 0.62465 -0.05833 C 0.6243 -0.05648 0.62396 -0.05463 0.62361 -0.05278 C 0.62239 -0.04884 0.621 -0.04653 0.61944 -0.04306 C 0.61684 -0.02315 0.62031 -0.04306 0.61632 -0.03056 C 0.61562 -0.02894 0.61562 -0.02685 0.61528 -0.025 C 0.61493 -0.02361 0.61441 -0.02245 0.61423 -0.02083 C 0.61371 -0.01898 0.61284 -0.01343 0.61215 -0.01111 C 0.61059 -0.00741 0.6092 -0.00602 0.60694 -0.00278 L 0.60486 -0.01111 L 0.60382 -0.01528 C 0.60347 -0.02083 0.60312 -0.02662 0.60278 -0.03194 C 0.60225 -0.03727 0.60139 -0.03727 0.60069 -0.04167 C 0.60017 -0.04398 0.6 -0.04653 0.59965 -0.04861 C 0.59809 -0.05509 0.59687 -0.05694 0.59444 -0.0625 C 0.59375 -0.06574 0.59305 -0.06921 0.59236 -0.07222 C 0.59097 -0.07801 0.58923 -0.08333 0.58819 -0.08889 C 0.5875 -0.09213 0.58593 -0.10093 0.58507 -0.10278 C 0.58437 -0.10417 0.58333 -0.10556 0.58298 -0.10694 C 0.58159 -0.11111 0.5809 -0.11528 0.57986 -0.11944 C 0.57795 -0.12662 0.5783 -0.12708 0.57257 -0.13472 C 0.57118 -0.13657 0.56962 -0.13843 0.5684 -0.14028 C 0.56753 -0.14167 0.56718 -0.14329 0.56632 -0.14444 C 0.56458 -0.14676 0.56267 -0.14792 0.56111 -0.15 C 0.56007 -0.15139 0.55989 -0.15324 0.55903 -0.15417 C 0.55781 -0.15556 0.55607 -0.15602 0.55486 -0.15694 C 0.55364 -0.15787 0.55278 -0.15926 0.55173 -0.15972 C 0.54965 -0.16111 0.54548 -0.1625 0.54548 -0.1625 C 0.53576 -0.16204 0.52187 -0.16296 0.51111 -0.15972 C 0.50989 -0.15949 0.50903 -0.1588 0.50798 -0.15833 C 0.49826 -0.14884 0.50798 -0.15949 0.50173 -0.15 C 0.49861 -0.1456 0.49184 -0.13866 0.49028 -0.13194 C 0.48837 -0.12477 0.48958 -0.13032 0.48819 -0.11944 C 0.48784 -0.11713 0.48732 -0.11505 0.48715 -0.1125 C 0.48663 -0.10995 0.48646 -0.10694 0.48611 -0.10417 C 0.48541 -0.10139 0.48472 -0.09861 0.48403 -0.09583 L 0.48298 -0.09167 C 0.48264 -0.09028 0.48246 -0.08889 0.48194 -0.0875 C 0.47968 -0.08333 0.47934 -0.08287 0.47778 -0.07778 C 0.47621 -0.07338 0.47465 -0.06875 0.47361 -0.06389 C 0.47326 -0.0625 0.47291 -0.06111 0.47257 -0.05972 C 0.46996 -0.05231 0.47083 -0.05602 0.46736 -0.04861 C 0.46614 -0.04653 0.46528 -0.04398 0.46423 -0.04167 C 0.46354 -0.04028 0.46267 -0.03912 0.46215 -0.0375 C 0.46128 -0.03542 0.46041 -0.02986 0.46007 -0.02778 C 0.45972 -0.02639 0.45937 -0.025 0.45903 -0.02361 C 0.45833 -0.02222 0.45746 -0.02106 0.45694 -0.01944 C 0.45642 -0.01829 0.45625 -0.01667 0.4559 -0.01528 C 0.45521 -0.01389 0.45416 -0.01273 0.45382 -0.01111 C 0.45278 -0.00856 0.45173 -0.00278 0.45173 -0.00278 C 0.45069 -0.00417 0.4493 -0.00532 0.44861 -0.00694 C 0.44757 -0.00926 0.44722 -0.01181 0.44653 -0.01389 C 0.44583 -0.01597 0.44496 -0.01759 0.44444 -0.01944 C 0.44305 -0.02361 0.44323 -0.02639 0.44132 -0.03056 C 0.44045 -0.03241 0.43923 -0.03333 0.43819 -0.03472 C 0.4375 -0.03704 0.43663 -0.03935 0.43611 -0.04167 C 0.43559 -0.04352 0.43559 -0.0456 0.43507 -0.04722 C 0.43194 -0.05718 0.43159 -0.05694 0.42778 -0.06389 C 0.42743 -0.06528 0.42708 -0.0669 0.42673 -0.06806 C 0.42604 -0.06968 0.42534 -0.07106 0.42465 -0.07222 C 0.42257 -0.07616 0.42083 -0.08009 0.4184 -0.08333 C 0.41736 -0.08472 0.41614 -0.08611 0.41528 -0.0875 C 0.41441 -0.08889 0.41389 -0.09051 0.41319 -0.09167 C 0.41076 -0.09514 0.40833 -0.09815 0.4059 -0.10139 C 0.40486 -0.10278 0.4033 -0.10394 0.40278 -0.10556 C 0.40208 -0.10741 0.40173 -0.10972 0.40069 -0.11111 C 0.39948 -0.11273 0.39774 -0.11273 0.39653 -0.11389 C 0.39531 -0.11505 0.39444 -0.1169 0.3934 -0.11806 C 0.39132 -0.12014 0.38906 -0.12176 0.38715 -0.12361 C 0.38576 -0.125 0.38437 -0.12685 0.38298 -0.12778 C 0.38194 -0.1287 0.3809 -0.1287 0.37986 -0.12917 C 0.37882 -0.13056 0.37795 -0.13241 0.37673 -0.13333 C 0.37343 -0.13611 0.37066 -0.13634 0.36736 -0.1375 C 0.3651 -0.13843 0.36319 -0.13981 0.36111 -0.14028 C 0.35937 -0.14074 0.35746 -0.1412 0.3559 -0.14167 C 0.35364 -0.14259 0.35173 -0.14398 0.34965 -0.14444 C 0.34028 -0.14653 0.34548 -0.1456 0.33403 -0.14722 C 0.32326 -0.1463 0.31232 -0.14676 0.30173 -0.14444 C 0.29861 -0.14398 0.29618 -0.14051 0.2934 -0.13889 C 0.29201 -0.13819 0.29062 -0.13796 0.28923 -0.1375 C 0.28819 -0.13565 0.28698 -0.13403 0.28611 -0.13194 C 0.28524 -0.13032 0.28472 -0.12824 0.28403 -0.12639 C 0.28333 -0.125 0.28264 -0.12361 0.28194 -0.12222 C 0.28159 -0.11759 0.28125 -0.11296 0.2809 -0.10833 C 0.28055 -0.10648 0.27986 -0.10486 0.27986 -0.10278 C 0.27916 -0.09653 0.27934 -0.08981 0.27882 -0.08333 C 0.27864 -0.08194 0.27795 -0.08079 0.27778 -0.07917 C 0.275 -0.06759 0.27708 -0.07269 0.27361 -0.06528 C 0.27326 -0.06296 0.27309 -0.06065 0.27257 -0.05833 C 0.27205 -0.05648 0.271 -0.05486 0.27048 -0.05278 C 0.26962 -0.05069 0.26892 -0.04838 0.2684 -0.04583 C 0.26736 -0.04259 0.26684 -0.03981 0.26632 -0.03611 C 0.2658 -0.03403 0.26562 -0.03148 0.26528 -0.02917 C 0.26354 -0.0206 0.26493 -0.02963 0.26215 -0.02083 C 0.26111 -0.01829 0.26007 -0.0125 0.26007 -0.0125 C 0.25972 -0.01389 0.25937 -0.01551 0.25903 -0.01667 C 0.25451 -0.02963 0.25555 -0.02431 0.25278 -0.03472 C 0.25191 -0.0375 0.25139 -0.04051 0.25069 -0.04306 C 0.25 -0.0456 0.24913 -0.04769 0.24861 -0.05 C 0.24809 -0.05139 0.24809 -0.05301 0.24757 -0.05417 C 0.24618 -0.05718 0.24462 -0.05972 0.2434 -0.0625 C 0.24132 -0.06713 0.23923 -0.07199 0.23715 -0.07639 C 0.23646 -0.07801 0.23576 -0.0794 0.23507 -0.08056 C 0.23298 -0.08356 0.23107 -0.08657 0.22882 -0.08889 C 0.20868 -0.10903 0.2309 -0.08819 0.21319 -0.10139 C 0.17934 -0.12685 0.20746 -0.10787 0.18298 -0.125 C 0.17882 -0.12801 0.1743 -0.13009 0.17048 -0.13333 C 0.16736 -0.13611 0.16423 -0.13935 0.16111 -0.14167 C 0.15868 -0.14352 0.1559 -0.14421 0.15382 -0.14583 C 0.15139 -0.14792 0.14982 -0.15093 0.14757 -0.15278 C 0.14583 -0.15417 0.14392 -0.15463 0.14236 -0.15556 C 0.1408 -0.15648 0.13958 -0.15787 0.13819 -0.15833 C 0.13663 -0.15903 0.12778 -0.16088 0.12673 -0.16111 C 0.11562 -0.16065 0.10434 -0.16065 0.0934 -0.15972 C 0.09149 -0.15972 0.08975 -0.15926 0.08819 -0.15833 C 0.08507 -0.15718 0.08142 -0.15324 0.07882 -0.15139 C 0.07778 -0.15093 0.07656 -0.15093 0.07569 -0.15 C 0.06423 -0.14167 0.07396 -0.14769 0.06528 -0.14028 C 0.06389 -0.13935 0.06232 -0.13866 0.06111 -0.1375 C 0.05989 -0.13681 0.05903 -0.13565 0.05798 -0.13472 C 0.05278 -0.12477 0.05955 -0.13681 0.05173 -0.12778 L 0.04028 -0.1125 L 0.03715 -0.10833 L 0.03298 -0.10278 C 0.03159 -0.09815 0.02986 -0.09097 0.02778 -0.08611 C 0.02569 -0.08194 0.02153 -0.07361 0.02153 -0.07361 C 0.02118 -0.07176 0.021 -0.06991 0.02048 -0.06806 C 0.01788 -0.06065 0.01475 -0.05903 0.01319 -0.05 C 0.01284 -0.04815 0.01267 -0.0463 0.01215 -0.04444 C 0.01163 -0.04306 0.01059 -0.0419 0.01007 -0.04028 C 0.00538 -0.02963 0.01076 -0.03981 0.00486 -0.02917 C 0.00451 -0.02778 0.00434 -0.02639 0.00382 -0.025 C 0.00295 -0.02315 0.00121 -0.02176 0.00069 -0.01944 C -0.00313 -0.00718 0.00173 -0.01412 -0.00139 -0.00972 L -0.00868 -0.00972 " pathEditMode="relative" ptsTypes="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128 -0.00486 L 0.56128 -0.00463 C 0.56059 -0.01319 0.56007 -0.01921 0.5592 -0.02708 C 0.55885 -0.02963 0.5585 -0.03194 0.55816 -0.03403 C 0.55607 -0.04583 0.55798 -0.03287 0.55503 -0.04792 C 0.55139 -0.06528 0.55659 -0.0456 0.55191 -0.06042 C 0.55139 -0.0618 0.55139 -0.06342 0.55087 -0.06458 C 0.54878 -0.06944 0.5467 -0.07361 0.54357 -0.07708 C 0.54253 -0.07824 0.54132 -0.07893 0.54045 -0.07986 C 0.53819 -0.08264 0.53663 -0.08634 0.5342 -0.08819 C 0.53246 -0.08958 0.53055 -0.09097 0.52899 -0.09236 C 0.52673 -0.09421 0.52482 -0.09653 0.52274 -0.09792 C 0.52135 -0.09884 0.51996 -0.1 0.51857 -0.10069 C 0.51753 -0.10139 0.51632 -0.10162 0.51545 -0.10208 C 0.51423 -0.10301 0.51337 -0.1044 0.51232 -0.10486 C 0.5026 -0.11018 0.50798 -0.10579 0.49982 -0.10903 C 0.48298 -0.11574 0.50712 -0.10833 0.48837 -0.11319 C 0.4868 -0.11366 0.48559 -0.11458 0.4842 -0.11458 C 0.47448 -0.11551 0.46475 -0.11551 0.45503 -0.11597 C 0.44913 -0.11551 0.44305 -0.11551 0.43732 -0.11458 C 0.43611 -0.11458 0.43507 -0.11412 0.4342 -0.11319 C 0.43194 -0.11157 0.43003 -0.10949 0.42795 -0.10764 C 0.42691 -0.10671 0.42569 -0.10625 0.42482 -0.10486 C 0.41875 -0.09699 0.4217 -0.10162 0.41649 -0.09097 L 0.41441 -0.0868 C 0.41406 -0.08449 0.41371 -0.08217 0.41337 -0.07986 C 0.41302 -0.07801 0.4125 -0.07639 0.41232 -0.0743 C 0.4118 -0.07083 0.41163 -0.0669 0.41128 -0.06319 C 0.41076 -0.05926 0.40868 -0.04792 0.40816 -0.04514 L 0.40607 -0.0368 L 0.40503 -0.03264 C 0.40468 -0.03125 0.40416 -0.03009 0.40399 -0.02847 L 0.40191 -0.01458 C 0.40173 -0.01667 0.40243 -0.05231 0.39982 -0.06597 C 0.39913 -0.06898 0.39843 -0.07153 0.39774 -0.0743 C 0.39739 -0.07569 0.39722 -0.07731 0.3967 -0.07847 C 0.39409 -0.08356 0.39253 -0.08727 0.38837 -0.09097 L 0.37899 -0.0993 L 0.37587 -0.10208 C 0.37482 -0.10301 0.37378 -0.10463 0.37274 -0.10486 C 0.37048 -0.10579 0.36753 -0.10648 0.36545 -0.10764 C 0.36389 -0.10856 0.36267 -0.10972 0.36128 -0.11042 C 0.36024 -0.11111 0.35902 -0.11134 0.35816 -0.1118 C 0.35659 -0.11273 0.35538 -0.11389 0.35399 -0.11458 C 0.3526 -0.11528 0.35121 -0.11574 0.34982 -0.11597 C 0.34635 -0.11713 0.34271 -0.11782 0.33941 -0.11875 C 0.33802 -0.11921 0.33663 -0.11991 0.33524 -0.12014 C 0.33212 -0.12106 0.32673 -0.12199 0.32378 -0.12292 C 0.32152 -0.12384 0.31962 -0.12523 0.31753 -0.12569 C 0.3158 -0.12616 0.31389 -0.12662 0.31232 -0.12708 C 0.30712 -0.12893 0.30833 -0.13055 0.30087 -0.13125 L 0.28837 -0.13264 C 0.28646 -0.13241 0.27795 -0.13171 0.27482 -0.12986 C 0.27361 -0.1294 0.27274 -0.12801 0.2717 -0.12708 C 0.27031 -0.1243 0.26823 -0.12199 0.26753 -0.11875 C 0.26597 -0.11296 0.26527 -0.10972 0.26232 -0.10347 C 0.26163 -0.10208 0.26076 -0.10092 0.26024 -0.0993 C 0.25972 -0.09815 0.25955 -0.09653 0.2592 -0.09514 C 0.2585 -0.09329 0.25781 -0.09143 0.25712 -0.08958 C 0.25677 -0.08727 0.25659 -0.08495 0.25607 -0.08264 C 0.25555 -0.08125 0.25434 -0.08009 0.25399 -0.07847 C 0.2533 -0.07639 0.2533 -0.07384 0.25295 -0.07153 C 0.2526 -0.06967 0.25225 -0.06782 0.25191 -0.06597 C 0.25295 -0.04838 0.25382 -0.04398 0.25191 -0.0243 C 0.25173 -0.02292 0.25121 -0.02708 0.25087 -0.02847 C 0.24861 -0.06759 0.25173 -0.05417 0.24774 -0.07014 C 0.24739 -0.07384 0.24705 -0.07778 0.2467 -0.08125 C 0.24635 -0.08287 0.24583 -0.08403 0.24566 -0.08542 C 0.24375 -0.09606 0.24583 -0.09421 0.24045 -0.10486 C 0.23906 -0.10764 0.23837 -0.11134 0.23628 -0.11319 C 0.2342 -0.11505 0.23194 -0.1169 0.23003 -0.11875 C 0.22864 -0.12014 0.22725 -0.12176 0.22587 -0.12292 C 0.22448 -0.12407 0.22291 -0.12477 0.2217 -0.12569 C 0.21267 -0.13287 0.21857 -0.12986 0.21232 -0.13264 C 0.20521 -0.13981 0.21128 -0.13495 0.20295 -0.13819 C 0.20104 -0.13912 0.19948 -0.14028 0.19774 -0.14097 C 0.19392 -0.14282 0.18993 -0.14305 0.18628 -0.14375 C 0.1809 -0.1463 0.18159 -0.14606 0.17378 -0.14792 C 0.17135 -0.14861 0.16892 -0.14884 0.16649 -0.1493 C 0.16406 -0.14884 0.16146 -0.1493 0.1592 -0.14792 C 0.15781 -0.14722 0.15712 -0.14514 0.15607 -0.14375 C 0.15503 -0.14282 0.15382 -0.14236 0.15295 -0.14097 C 0.15156 -0.13935 0.15104 -0.13727 0.14982 -0.13542 C 0.146 -0.13055 0.146 -0.13264 0.14253 -0.12847 C 0.14132 -0.12731 0.1401 -0.12592 0.13941 -0.1243 C 0.13576 -0.11759 0.13854 -0.12083 0.13628 -0.11458 C 0.13559 -0.11319 0.13472 -0.11204 0.1342 -0.11042 C 0.13333 -0.1088 0.13281 -0.10671 0.13212 -0.10486 C 0.13142 -0.10347 0.13055 -0.10231 0.13003 -0.10069 C 0.12951 -0.09954 0.12934 -0.09792 0.12899 -0.09653 C 0.12812 -0.09444 0.12448 -0.08842 0.12378 -0.0868 C 0.12291 -0.08565 0.12205 -0.08426 0.1217 -0.08264 C 0.12066 -0.08009 0.12083 -0.07685 0.11962 -0.0743 C 0.11771 -0.0706 0.11666 -0.06921 0.11545 -0.06458 C 0.11458 -0.06204 0.11458 -0.0588 0.11337 -0.05625 C 0.11267 -0.05486 0.11163 -0.0537 0.11128 -0.05208 C 0.11024 -0.04954 0.11041 -0.0463 0.1092 -0.04375 C 0.1085 -0.04236 0.10746 -0.0412 0.10712 -0.03958 C 0.10468 -0.03287 0.10538 -0.03194 0.10399 -0.02569 C 0.1033 -0.02292 0.1026 -0.02014 0.10191 -0.01736 L 0.10087 -0.01319 L 0.10191 -0.01736 C 0.10538 -0.03148 0.1 -0.00972 0.10399 -0.02708 C 0.10451 -0.03009 0.10607 -0.03542 0.10607 -0.03518 C 0.10573 -0.04514 0.10555 -0.05509 0.10503 -0.06458 C 0.10486 -0.06667 0.10434 -0.06852 0.10399 -0.07014 C 0.10312 -0.07407 0.10277 -0.07546 0.10087 -0.07847 C 0.09982 -0.08009 0.09861 -0.08125 0.09774 -0.08264 C 0.09045 -0.09444 0.10156 -0.07893 0.09253 -0.09097 C 0.09062 -0.09838 0.09288 -0.09305 0.08837 -0.09653 C 0.0868 -0.09768 0.08559 -0.09954 0.0842 -0.10069 C 0.07725 -0.10625 0.07621 -0.10625 0.06962 -0.10903 C 0.06857 -0.10949 0.06753 -0.11042 0.06649 -0.11042 C 0.06406 -0.11088 0.06146 -0.11134 0.0592 -0.1118 C 0.05625 -0.11273 0.05087 -0.11458 0.05087 -0.11435 L 0.0342 -0.1118 C 0.03107 -0.11134 0.02777 -0.1118 0.02482 -0.11042 C 0.02152 -0.10926 0.01996 -0.10463 0.01753 -0.10208 C 0.01614 -0.10092 0.01475 -0.10023 0.01337 -0.0993 C 0.01267 -0.09792 0.01215 -0.09653 0.01128 -0.09514 C 0.00989 -0.09352 0.00798 -0.09305 0.00712 -0.09097 C 0.00521 -0.08773 0.00451 -0.08356 0.00295 -0.07986 C 0.00191 -0.07755 0.00069 -0.07546 -0.00018 -0.07292 C -0.00452 -0.06157 0.0026 -0.07662 -0.0033 -0.06458 C -0.00365 -0.06319 -0.00486 -0.05417 -0.00538 -0.05208 C -0.00625 -0.0493 -0.00747 -0.04653 -0.00851 -0.04375 C -0.00973 -0.00509 -0.00955 -0.01991 -0.00955 0.0007 L -0.00955 0.00093 " pathEditMode="relative" rAng="0" ptsTypes="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59" y="-694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011 -0.0044 L 0.34011 -0.00417 C 0.33837 -0.02685 0.34028 -0.01181 0.33785 -0.02246 C 0.3375 -0.02431 0.3375 -0.02639 0.33681 -0.02801 C 0.33646 -0.02963 0.33525 -0.03079 0.33473 -0.03218 C 0.33386 -0.03496 0.33334 -0.03773 0.33264 -0.04051 C 0.3323 -0.0419 0.3323 -0.04352 0.3316 -0.04468 C 0.32483 -0.05834 0.33559 -0.03727 0.32639 -0.0544 C 0.325 -0.05718 0.32414 -0.06042 0.32223 -0.06273 C 0.32118 -0.06412 0.32014 -0.06551 0.3191 -0.0669 C 0.31806 -0.06875 0.31702 -0.0706 0.31598 -0.07246 C 0.31528 -0.07384 0.31493 -0.0757 0.31389 -0.07662 C 0.3125 -0.07847 0.31042 -0.0794 0.30868 -0.08079 C 0.30799 -0.08218 0.30764 -0.0838 0.3066 -0.08496 C 0.30573 -0.08634 0.30452 -0.08681 0.30348 -0.08773 C 0.30209 -0.08912 0.3007 -0.09051 0.29931 -0.0919 C 0.29827 -0.09329 0.2974 -0.09514 0.29618 -0.09607 C 0.29115 -0.10093 0.29358 -0.09722 0.28889 -0.10023 C 0.28716 -0.10162 0.28542 -0.10301 0.28368 -0.1044 C 0.28264 -0.10579 0.28195 -0.10787 0.28056 -0.10857 C 0.279 -0.10972 0.27709 -0.10949 0.27535 -0.10996 C 0.27396 -0.11088 0.27275 -0.11227 0.27118 -0.11273 C 0.26928 -0.11366 0.26702 -0.11366 0.26493 -0.11412 C 0.26355 -0.11459 0.26216 -0.11505 0.26077 -0.11551 C 0.25313 -0.11505 0.24549 -0.11505 0.23785 -0.11412 C 0.23612 -0.11412 0.23438 -0.11343 0.23264 -0.11273 C 0.23004 -0.11204 0.22778 -0.11042 0.22535 -0.10857 C 0.22431 -0.10787 0.22327 -0.10695 0.22223 -0.10579 C 0.22118 -0.10463 0.22032 -0.10301 0.2191 -0.10162 C 0.21823 -0.1007 0.21702 -0.1 0.21598 -0.09884 C 0.20799 -0.09005 0.21754 -0.09884 0.20973 -0.0919 C 0.20903 -0.09051 0.20834 -0.08935 0.20764 -0.08773 C 0.2073 -0.08658 0.20712 -0.08496 0.2066 -0.08357 C 0.20539 -0.08079 0.20382 -0.07801 0.20243 -0.07523 C 0.20174 -0.07384 0.20087 -0.07269 0.20035 -0.07107 C 0.19896 -0.06551 0.2 -0.06829 0.19723 -0.06273 C 0.19688 -0.06088 0.19653 -0.05926 0.19618 -0.05718 C 0.19584 -0.05417 0.19584 -0.0507 0.19514 -0.04746 C 0.1948 -0.04468 0.19358 -0.04213 0.19306 -0.03912 L 0.19098 -0.02523 C 0.19063 -0.02292 0.19063 -0.0206 0.18993 -0.01829 L 0.18889 -0.01412 C 0.18924 -0.01829 0.18941 -0.02269 0.18993 -0.02662 C 0.19011 -0.02824 0.1908 -0.0294 0.19098 -0.03079 C 0.1915 -0.03449 0.19167 -0.0382 0.19202 -0.0419 C 0.1908 -0.05741 0.19202 -0.05046 0.18889 -0.06273 C 0.18803 -0.06621 0.1875 -0.06968 0.18577 -0.07246 C 0.1849 -0.07408 0.18368 -0.07523 0.18264 -0.07662 C 0.18195 -0.07801 0.18143 -0.07963 0.18056 -0.08079 C 0.17969 -0.08218 0.17848 -0.08264 0.17743 -0.08357 C 0.17223 -0.08935 0.17674 -0.08681 0.17118 -0.08912 C 0.16928 -0.0919 0.16754 -0.09468 0.16493 -0.09607 C 0.16303 -0.09746 0.16077 -0.09792 0.15868 -0.09884 C 0.15764 -0.09931 0.1566 -0.09954 0.15556 -0.10023 C 0.15243 -0.10324 0.15209 -0.10371 0.14827 -0.10579 C 0.1474 -0.10648 0.14618 -0.10671 0.14514 -0.10718 C 0.1441 -0.1081 0.14323 -0.10926 0.14202 -0.10996 C 0.13924 -0.11181 0.13664 -0.11158 0.13368 -0.11273 C 0.13195 -0.11366 0.13021 -0.11482 0.12848 -0.11551 C 0.12483 -0.11736 0.12466 -0.11713 0.12014 -0.11829 C 0.11389 -0.11783 0.10764 -0.11806 0.10139 -0.1169 C 0.09862 -0.11667 0.09306 -0.11412 0.09306 -0.11389 C 0.09202 -0.1132 0.09098 -0.1125 0.08993 -0.11134 C 0.08577 -0.10648 0.08212 -0.10139 0.07952 -0.09468 C 0.07882 -0.09283 0.07796 -0.09121 0.07743 -0.08912 C 0.07691 -0.0875 0.07691 -0.08542 0.07639 -0.08357 C 0.07535 -0.07894 0.07518 -0.07894 0.07327 -0.07384 C 0.07257 -0.06783 0.07205 -0.06204 0.07118 -0.05579 C 0.06928 -0.0419 0.07014 -0.04607 0.06806 -0.03773 C 0.06858 -0.03334 0.07032 -0.0257 0.06806 -0.02107 C 0.06754 -0.01991 0.06737 -0.02384 0.06702 -0.02523 C 0.06511 -0.03704 0.06684 -0.03125 0.06493 -0.04468 C 0.06303 -0.05926 0.06372 -0.05162 0.06181 -0.05996 C 0.06129 -0.06273 0.05973 -0.07269 0.05868 -0.07384 L 0.05556 -0.07801 C 0.05521 -0.0794 0.05504 -0.08102 0.05452 -0.08218 C 0.05382 -0.08449 0.05018 -0.09051 0.04931 -0.0919 C 0.04688 -0.09653 0.04757 -0.09653 0.0441 -0.10023 C 0.04323 -0.10139 0.04202 -0.10209 0.04098 -0.10301 C 0.03993 -0.1044 0.03907 -0.10602 0.03785 -0.10718 C 0.03594 -0.10926 0.03403 -0.11181 0.0316 -0.11273 L 0.02535 -0.11551 C 0.02014 -0.11482 0.01407 -0.11435 0.00868 -0.11273 C 0.00764 -0.1125 0.0066 -0.11181 0.00556 -0.11134 C 0.00035 -0.10116 0.00712 -0.11389 0.00035 -0.10301 C -0.00329 -0.09722 -0.00034 -0.10116 -0.00277 -0.09468 C -0.00329 -0.09329 -0.00434 -0.09213 -0.00486 -0.09051 C -0.00555 -0.08866 -0.00659 -0.08264 -0.00694 -0.08079 C -0.00729 -0.07014 -0.00746 -0.05949 -0.00798 -0.04884 C -0.00816 -0.04468 -0.00902 -0.04074 -0.00902 -0.03634 C -0.00902 -0.01296 -0.00989 -0.01759 -0.00694 -0.00579 L -0.00798 0.00671 L -0.00798 0.00694 " pathEditMode="relative" rAng="0" ptsTypes="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65" y="-513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83 0.01065 L 0.1283 0.01088 C 0.12778 0.00648 0.12778 0.00208 0.12709 -0.00185 C 0.12674 -0.00486 0.1257 -0.00741 0.125 -0.01019 C 0.12188 -0.02778 0.12604 -0.00602 0.12292 -0.01991 C 0.12257 -0.02176 0.1224 -0.02384 0.12188 -0.02546 C 0.12136 -0.02755 0.12049 -0.02917 0.11979 -0.03102 C 0.11962 -0.0331 0.11841 -0.04144 0.11771 -0.04352 C 0.11545 -0.05185 0.11511 -0.04792 0.11146 -0.05741 C 0.11077 -0.05926 0.11025 -0.06134 0.10938 -0.06296 C 0.10886 -0.06458 0.10816 -0.06597 0.10729 -0.06713 C 0.10469 -0.07222 0.10174 -0.07732 0.09792 -0.08102 C 0.09653 -0.08241 0.09514 -0.0838 0.09375 -0.08519 C 0.09271 -0.08657 0.09184 -0.08843 0.09063 -0.08935 C 0.08976 -0.09028 0.08854 -0.09028 0.0875 -0.09074 C 0.07986 -0.09861 0.08698 -0.09259 0.07917 -0.0963 C 0.07778 -0.09722 0.07657 -0.09838 0.075 -0.09907 C 0.07292 -0.10046 0.06997 -0.10116 0.06771 -0.10185 C 0.06459 -0.10139 0.06146 -0.10139 0.05834 -0.10046 C 0.05625 -0.1 0.05417 -0.09861 0.05209 -0.09769 L 0.04896 -0.0963 C 0.04827 -0.09491 0.04792 -0.09329 0.04688 -0.09213 C 0.04618 -0.09144 0.03993 -0.08958 0.03959 -0.08935 C 0.02622 -0.08403 0.03872 -0.08958 0.03021 -0.0838 C 0.02934 -0.08333 0.02813 -0.08333 0.02709 -0.08241 C 0.025 -0.08079 0.02292 -0.0787 0.02084 -0.07685 L 0.01771 -0.07407 C 0.01702 -0.07269 0.01667 -0.07107 0.01563 -0.06991 C 0.01476 -0.06921 0.01354 -0.06921 0.0125 -0.06852 C 0.01042 -0.06713 0.00782 -0.06412 0.00625 -0.06157 C 0.00469 -0.05903 0.00295 -0.05648 0.00209 -0.05324 C 0.0007 -0.04769 0.00174 -0.05046 -0.00104 -0.04491 C -0.00139 -0.04306 -0.00173 -0.0412 -0.00208 -0.03935 C -0.00243 -0.03796 -0.00295 -0.03681 -0.00312 -0.03519 C -0.00399 -0.02894 -0.00434 -0.02222 -0.00521 -0.01574 C -0.00555 -0.01296 -0.00573 -0.01019 -0.00625 -0.00741 C -0.00781 0.00162 -0.00659 -0.00857 -0.00937 0.00093 C -0.00955 0.00162 -0.00937 0.00278 -0.00937 0.0037 L -0.00937 0.00393 " pathEditMode="relative" rAng="0" ptsTypes="AAAAAAAAAAAAAAAAAAAAAAAAAAAAAAAAAAAAAAA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92" y="-562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5572" y="1624530"/>
            <a:ext cx="3633750" cy="40467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2053" y="2050510"/>
            <a:ext cx="2189813" cy="21716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72068" y="3151272"/>
            <a:ext cx="2180250" cy="2429934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40174" y="2311852"/>
            <a:ext cx="1893375" cy="2429934"/>
          </a:xfrm>
          <a:prstGeom prst="rect">
            <a:avLst/>
          </a:prstGeom>
        </p:spPr>
      </p:pic>
      <p:pic>
        <p:nvPicPr>
          <p:cNvPr id="14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176743" y="-4807490"/>
            <a:ext cx="6955048" cy="68580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92676" y="-4291379"/>
            <a:ext cx="6955048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71609"/>
            <a:ext cx="1511282" cy="151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79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24 -0.01412 L -0.8724 -0.01389 C -0.87205 -0.01875 -0.87205 -0.02361 -0.87136 -0.02801 C -0.87101 -0.03194 -0.86979 -0.03542 -0.86927 -0.03912 C -0.86893 -0.04282 -0.86875 -0.04676 -0.86823 -0.05023 C -0.86545 -0.07106 -0.86736 -0.05255 -0.86406 -0.06968 C -0.86372 -0.07153 -0.86372 -0.07361 -0.86302 -0.07523 C -0.86268 -0.07685 -0.86163 -0.07801 -0.86094 -0.0794 C -0.85243 -0.09977 -0.86372 -0.07361 -0.85781 -0.08912 C -0.85729 -0.09074 -0.85625 -0.0919 -0.85573 -0.09329 C -0.85486 -0.09606 -0.85452 -0.09907 -0.85365 -0.10162 C -0.85295 -0.10393 -0.85226 -0.10625 -0.85156 -0.10856 C -0.85122 -0.10995 -0.85104 -0.11157 -0.85052 -0.11273 C -0.84566 -0.12731 -0.84792 -0.11968 -0.84323 -0.13079 C -0.84132 -0.13588 -0.84028 -0.14051 -0.83698 -0.14468 C -0.83594 -0.14606 -0.8349 -0.14745 -0.83386 -0.14884 C -0.83316 -0.15023 -0.83281 -0.15208 -0.83177 -0.15301 C -0.83108 -0.15393 -0.82969 -0.15393 -0.82865 -0.1544 C -0.82726 -0.15532 -0.82587 -0.15602 -0.82448 -0.15718 C -0.82344 -0.15833 -0.82275 -0.16042 -0.82136 -0.16134 C -0.81875 -0.16366 -0.81563 -0.16458 -0.81302 -0.1669 C -0.81268 -0.16759 -0.80695 -0.17338 -0.80573 -0.17384 C -0.80452 -0.17477 -0.80295 -0.17477 -0.80156 -0.17523 C -0.79879 -0.17755 -0.79636 -0.18102 -0.79323 -0.18218 C -0.79219 -0.18264 -0.79115 -0.1831 -0.79011 -0.18356 C -0.78837 -0.18495 -0.78663 -0.18634 -0.7849 -0.18773 C -0.78386 -0.18866 -0.78299 -0.19005 -0.78177 -0.19051 C -0.78056 -0.19143 -0.779 -0.19143 -0.77761 -0.1919 C -0.77413 -0.19468 -0.77118 -0.19861 -0.76719 -0.20023 L -0.76094 -0.20301 C -0.73143 -0.20046 -0.754 -0.2037 -0.74115 -0.20023 C -0.73924 -0.19977 -0.73698 -0.19954 -0.7349 -0.19884 C -0.73351 -0.19838 -0.72518 -0.19468 -0.72344 -0.19329 C -0.72205 -0.19236 -0.72084 -0.19051 -0.71927 -0.18912 C -0.71771 -0.18773 -0.7158 -0.18657 -0.71406 -0.18495 C -0.69809 -0.16898 -0.7224 -0.19097 -0.70781 -0.17801 C -0.70278 -0.16782 -0.70938 -0.18056 -0.70261 -0.16968 C -0.70018 -0.16574 -0.7007 -0.16481 -0.69844 -0.15995 C -0.69722 -0.15718 -0.69566 -0.1544 -0.69427 -0.15162 L -0.69219 -0.14745 C -0.69132 -0.14236 -0.69115 -0.14028 -0.68906 -0.13495 C -0.68854 -0.13356 -0.68768 -0.13241 -0.68698 -0.13079 C -0.68577 -0.12755 -0.68594 -0.12477 -0.6849 -0.12106 C -0.68438 -0.11921 -0.68351 -0.11759 -0.68281 -0.11551 C -0.68004 -0.10532 -0.68403 -0.11435 -0.67969 -0.10579 C -0.67813 -0.09745 -0.67917 -0.10208 -0.67656 -0.0919 L -0.67552 -0.08773 C -0.67518 -0.08634 -0.67483 -0.08518 -0.67448 -0.08356 C -0.67327 -0.07662 -0.67396 -0.07986 -0.6724 -0.07384 C -0.67205 -0.07014 -0.67188 -0.06643 -0.67136 -0.06273 C -0.67118 -0.06134 -0.67066 -0.06018 -0.67031 -0.05856 C -0.66997 -0.05509 -0.66979 -0.05116 -0.66927 -0.04745 C -0.6691 -0.04468 -0.66875 -0.0419 -0.66823 -0.03912 C -0.66771 -0.03449 -0.66684 -0.02986 -0.66615 -0.02523 C -0.6658 -0.02292 -0.66545 -0.02083 -0.66511 -0.01829 L -0.66406 -0.00856 C -0.6625 -0.01713 -0.66354 -0.0125 -0.66094 -0.02245 L -0.6599 -0.02662 C -0.65955 -0.02801 -0.6592 -0.0294 -0.65886 -0.03079 C -0.65816 -0.03449 -0.65781 -0.03843 -0.65677 -0.0419 C -0.65608 -0.04468 -0.65521 -0.04745 -0.65469 -0.05023 C -0.65417 -0.0544 -0.65382 -0.05764 -0.65261 -0.06134 C -0.65209 -0.06343 -0.65104 -0.06505 -0.65052 -0.0669 C -0.64966 -0.0706 -0.64948 -0.07454 -0.64844 -0.07801 C -0.64618 -0.0875 -0.64913 -0.07593 -0.64531 -0.08912 C -0.64497 -0.09051 -0.64479 -0.09213 -0.64427 -0.09329 C -0.64306 -0.09722 -0.6415 -0.10069 -0.64011 -0.1044 C -0.63785 -0.11088 -0.63802 -0.10995 -0.63594 -0.1169 C -0.63559 -0.11829 -0.63559 -0.11991 -0.6349 -0.12106 C -0.63386 -0.12361 -0.63195 -0.12569 -0.63073 -0.12801 C -0.6257 -0.13958 -0.63247 -0.13125 -0.62448 -0.13912 C -0.62413 -0.14097 -0.62413 -0.14306 -0.62344 -0.14468 C -0.62292 -0.14653 -0.61875 -0.1537 -0.61823 -0.1544 L -0.61198 -0.1669 C -0.61129 -0.16829 -0.61111 -0.17037 -0.6099 -0.17106 L -0.60573 -0.17384 C -0.60504 -0.17523 -0.60469 -0.17708 -0.60365 -0.17801 C -0.60295 -0.17893 -0.60156 -0.17893 -0.60052 -0.1794 C -0.59948 -0.18032 -0.59844 -0.18125 -0.5974 -0.18218 C -0.59393 -0.18634 -0.59341 -0.18958 -0.58802 -0.1919 C -0.58386 -0.19398 -0.58594 -0.19259 -0.58177 -0.19606 L -0.5349 -0.19468 C -0.53386 -0.19468 -0.53281 -0.19398 -0.53177 -0.19329 C -0.53004 -0.19259 -0.5283 -0.1919 -0.52656 -0.19051 C -0.5224 -0.1875 -0.52327 -0.18634 -0.51927 -0.18356 C -0.51841 -0.1831 -0.51719 -0.18264 -0.51615 -0.18218 C -0.51476 -0.1794 -0.51389 -0.17639 -0.51198 -0.17384 C -0.50764 -0.16806 -0.5099 -0.1713 -0.50573 -0.16412 C -0.50365 -0.15579 -0.50608 -0.16481 -0.50261 -0.1544 C -0.50191 -0.15231 -0.50156 -0.14977 -0.50052 -0.14745 C -0.49983 -0.1456 -0.49844 -0.14375 -0.4974 -0.1419 C -0.49688 -0.13912 -0.49636 -0.13518 -0.49531 -0.13218 C -0.49479 -0.13032 -0.49393 -0.12847 -0.49323 -0.12662 C -0.4908 -0.10069 -0.49427 -0.12616 -0.49011 -0.10995 C -0.48959 -0.10787 -0.48959 -0.10532 -0.48906 -0.10301 C -0.48854 -0.10023 -0.48768 -0.09745 -0.48698 -0.09468 L -0.48281 -0.07801 C -0.48038 -0.06806 -0.48351 -0.08056 -0.48073 -0.06829 C -0.48056 -0.0669 -0.48004 -0.06574 -0.47969 -0.06412 C -0.47934 -0.0625 -0.47934 -0.06042 -0.47865 -0.05856 C -0.47535 -0.04792 -0.47778 -0.06204 -0.47448 -0.04884 C -0.47205 -0.03866 -0.47309 -0.03981 -0.47136 -0.03079 C -0.47084 -0.02801 -0.46893 -0.02199 -0.46823 -0.01968 C -0.46788 -0.01597 -0.46788 -0.01227 -0.46719 -0.00856 C -0.46684 -0.00671 -0.4658 -0.00509 -0.46511 -0.00301 C -0.46476 -0.00185 -0.46302 0.00116 -0.46406 0.00116 C -0.46545 0.00116 -0.46545 -0.00162 -0.46615 -0.00301 C -0.46597 -0.00718 -0.46632 -0.02431 -0.46406 -0.03218 C -0.46354 -0.03426 -0.46268 -0.03588 -0.46198 -0.03773 C -0.45799 -0.06481 -0.46216 -0.04167 -0.45781 -0.05856 C -0.45747 -0.06042 -0.45729 -0.0625 -0.45677 -0.06412 C -0.45591 -0.06782 -0.45295 -0.07384 -0.45156 -0.07662 C -0.45122 -0.07847 -0.45087 -0.08032 -0.45052 -0.08218 C -0.45018 -0.08449 -0.45 -0.08704 -0.44948 -0.08912 C -0.44896 -0.09167 -0.44827 -0.09398 -0.4474 -0.09606 C -0.44688 -0.09768 -0.44601 -0.09884 -0.44531 -0.10023 C -0.44288 -0.10579 -0.44028 -0.11134 -0.43802 -0.1169 C -0.43663 -0.1206 -0.43594 -0.125 -0.43386 -0.12801 C -0.43299 -0.12986 -0.42882 -0.13634 -0.42761 -0.13912 C -0.42587 -0.14421 -0.42743 -0.14745 -0.4224 -0.15162 C -0.41615 -0.15741 -0.42257 -0.15116 -0.41615 -0.15856 C -0.41459 -0.16065 -0.41268 -0.16227 -0.41094 -0.16412 C -0.40625 -0.16991 -0.4099 -0.16759 -0.40469 -0.16968 C -0.39462 -0.17986 -0.40538 -0.17014 -0.3974 -0.17523 C -0.39636 -0.17616 -0.39566 -0.17778 -0.39427 -0.17801 C -0.39271 -0.17847 -0.36563 -0.18079 -0.36511 -0.18079 C -0.36268 -0.18032 -0.36025 -0.18056 -0.35781 -0.1794 C -0.35677 -0.17893 -0.35591 -0.17755 -0.35469 -0.17662 C -0.35382 -0.17616 -0.35261 -0.17616 -0.35156 -0.17523 C -0.34948 -0.17361 -0.3474 -0.17153 -0.34531 -0.16968 C -0.34427 -0.16875 -0.34323 -0.16829 -0.34219 -0.1669 C -0.34115 -0.16551 -0.34028 -0.16412 -0.33906 -0.16273 C -0.33785 -0.16134 -0.33629 -0.16042 -0.3349 -0.15856 C -0.33403 -0.15741 -0.33386 -0.15579 -0.33281 -0.1544 C -0.33195 -0.15324 -0.33073 -0.15278 -0.32969 -0.15162 C -0.3283 -0.15 -0.32691 -0.14815 -0.32552 -0.14606 C -0.31684 -0.13264 -0.33125 -0.15231 -0.32031 -0.13773 C -0.31771 -0.12731 -0.3217 -0.13981 -0.31615 -0.13079 C -0.31563 -0.12986 -0.31563 -0.12801 -0.31511 -0.12662 C -0.31337 -0.12199 -0.31302 -0.12245 -0.3099 -0.11968 C -0.30816 -0.11481 -0.30781 -0.11481 -0.30677 -0.10995 C -0.30643 -0.10833 -0.3066 -0.10625 -0.30573 -0.1044 C -0.30504 -0.10278 -0.30365 -0.10185 -0.30261 -0.10023 C -0.30156 -0.09861 -0.30052 -0.09653 -0.29948 -0.09468 C -0.29913 -0.09213 -0.29861 -0.08657 -0.2974 -0.08356 C -0.29688 -0.08218 -0.29601 -0.08102 -0.29531 -0.0794 C -0.29341 -0.07407 -0.29531 -0.07593 -0.29323 -0.06968 C -0.29288 -0.06829 -0.29184 -0.0669 -0.29115 -0.06551 C -0.29045 -0.06181 -0.29011 -0.0581 -0.28906 -0.0544 C -0.2882 -0.05046 -0.28768 -0.04907 -0.28698 -0.04468 C -0.28663 -0.04213 -0.28646 -0.03912 -0.28594 -0.03634 L -0.28281 -0.02384 C -0.28247 -0.02245 -0.28212 -0.0213 -0.28177 -0.01968 C -0.28021 -0.01065 -0.28108 -0.0162 -0.27969 -0.00301 C -0.279 -0.0044 -0.27813 -0.00579 -0.27761 -0.00718 C -0.27709 -0.00903 -0.27709 -0.01111 -0.27656 -0.01273 C -0.27639 -0.01435 -0.27587 -0.01551 -0.27552 -0.0169 C -0.27518 -0.01968 -0.275 -0.02268 -0.27448 -0.02523 C -0.27431 -0.02778 -0.27379 -0.02986 -0.27344 -0.03218 C -0.27309 -0.03495 -0.27292 -0.03796 -0.2724 -0.04051 C -0.27188 -0.04352 -0.27101 -0.04606 -0.27031 -0.04884 C -0.26997 -0.05023 -0.26962 -0.05162 -0.26927 -0.05301 C -0.26893 -0.05486 -0.26893 -0.05694 -0.26823 -0.05856 C -0.26216 -0.07523 -0.26806 -0.04977 -0.26198 -0.07384 C -0.25834 -0.08866 -0.26268 -0.08148 -0.25677 -0.08912 C -0.25643 -0.09051 -0.25625 -0.09213 -0.25573 -0.09329 C -0.25521 -0.09491 -0.25417 -0.09606 -0.25365 -0.09745 C -0.25313 -0.09931 -0.25313 -0.10139 -0.25261 -0.10301 C -0.25243 -0.10463 -0.25209 -0.10602 -0.25156 -0.10718 C -0.24618 -0.12431 -0.25278 -0.10301 -0.2474 -0.1169 C -0.24705 -0.11829 -0.24705 -0.12014 -0.24636 -0.12106 C -0.24566 -0.12245 -0.24427 -0.12292 -0.24323 -0.12384 C -0.24219 -0.12523 -0.24115 -0.12662 -0.24011 -0.12801 C -0.23785 -0.13727 -0.24115 -0.12824 -0.23594 -0.13356 C -0.23507 -0.13472 -0.2349 -0.13681 -0.23386 -0.13773 C -0.22778 -0.14514 -0.22882 -0.1419 -0.2224 -0.14606 C -0.22136 -0.14699 -0.22049 -0.14838 -0.21927 -0.14884 C -0.21806 -0.14977 -0.2165 -0.14977 -0.21511 -0.15023 C -0.21337 -0.15116 -0.21163 -0.15208 -0.2099 -0.15301 L -0.16719 -0.15023 C -0.16615 -0.15023 -0.16511 -0.14977 -0.16406 -0.14884 C -0.16233 -0.14745 -0.16077 -0.14514 -0.15886 -0.14329 C -0.15799 -0.14236 -0.15677 -0.14143 -0.15573 -0.14051 C -0.14948 -0.12778 -0.15972 -0.14768 -0.14948 -0.13079 C -0.14792 -0.12824 -0.1467 -0.12523 -0.14531 -0.12245 L -0.14323 -0.11829 C -0.14254 -0.1169 -0.14202 -0.11551 -0.14115 -0.11412 L -0.13802 -0.10856 C -0.13768 -0.10718 -0.1375 -0.10579 -0.13698 -0.1044 C -0.13507 -0.09815 -0.13455 -0.09931 -0.13281 -0.0919 C -0.13247 -0.08981 -0.13229 -0.08727 -0.13177 -0.08495 C -0.1316 -0.08356 -0.13108 -0.08241 -0.13073 -0.08079 C -0.12813 -0.06875 -0.13125 -0.08125 -0.12865 -0.07106 C -0.1283 -0.06736 -0.12813 -0.06366 -0.12761 -0.05995 C -0.12743 -0.05856 -0.12691 -0.05741 -0.12656 -0.05579 C -0.12431 -0.03866 -0.12691 -0.05023 -0.12448 -0.04051 C -0.12413 -0.03218 -0.12691 -0.02245 -0.12344 -0.01551 C -0.12066 -0.00972 -0.12309 -0.02963 -0.1224 -0.03634 C -0.1224 -0.03843 -0.1217 -0.04005 -0.12136 -0.0419 C -0.12101 -0.04421 -0.12066 -0.04653 -0.12031 -0.04884 C -0.11997 -0.05255 -0.11979 -0.05648 -0.11927 -0.05995 C -0.1191 -0.06204 -0.11858 -0.06366 -0.11823 -0.06551 C -0.11788 -0.06921 -0.11771 -0.07315 -0.11719 -0.07662 C -0.11702 -0.0787 -0.11441 -0.08704 -0.11406 -0.08773 C -0.11337 -0.09051 -0.11302 -0.09352 -0.11198 -0.09606 C -0.11025 -0.10069 -0.10886 -0.10556 -0.10677 -0.10995 C -0.10573 -0.11227 -0.10469 -0.11458 -0.10365 -0.1169 L -0.0974 -0.13356 C -0.0967 -0.13542 -0.0967 -0.13796 -0.09531 -0.13912 C -0.09393 -0.14051 -0.09271 -0.14213 -0.09115 -0.14329 C -0.09028 -0.14444 -0.08906 -0.14514 -0.08802 -0.14606 C -0.08334 -0.15139 -0.08611 -0.15069 -0.07969 -0.15579 C -0.07709 -0.1581 -0.07448 -0.16065 -0.07136 -0.16134 C -0.06476 -0.16319 -0.06788 -0.16227 -0.06198 -0.16412 L -0.04427 -0.16134 C -0.04254 -0.16111 -0.0408 -0.16111 -0.03906 -0.15995 C -0.03681 -0.1588 -0.03525 -0.15556 -0.03281 -0.1544 C -0.02604 -0.15139 -0.02969 -0.15324 -0.01823 -0.14606 C -0.01684 -0.14537 -0.01528 -0.14468 -0.01406 -0.14329 C -0.01146 -0.14051 -0.00504 -0.13171 -0.00365 -0.12662 C -0.0033 -0.12523 -0.00313 -0.12384 -0.00261 -0.12245 C -0.00209 -0.12106 -0.00122 -0.11991 -0.00052 -0.11829 C 0.00225 -0.11088 0.00104 -0.11227 0.0026 -0.1044 C 0.00382 -0.09768 0.00347 -0.10278 0.00573 -0.09468 C 0.00607 -0.09306 0.00642 -0.0912 0.00677 -0.08912 C 0.00833 -0.0787 0.00712 -0.08356 0.00885 -0.07384 C 0.00937 -0.07014 0.00989 -0.06643 0.01094 -0.06273 C 0.01128 -0.06134 0.01163 -0.06018 0.01198 -0.05856 L 0.01406 -0.04745 C 0.01441 -0.04375 0.01458 -0.04005 0.0151 -0.03634 C 0.01528 -0.03449 0.01614 -0.03287 0.01614 -0.03079 C 0.01614 -0.02477 0.0151 -0.01898 0.0151 -0.01273 C 0.01475 -0.00556 0.0151 0.00208 0.0151 0.00949 L 0.0151 0.00972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27" y="-826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764 0.01204 L -0.70764 0.01227 C -0.70729 0.00741 -0.70746 0.00255 -0.7066 -0.00185 C -0.70642 -0.00393 -0.70555 -0.00578 -0.70451 -0.0074 C -0.69826 -0.02176 -0.7026 -0.00995 -0.69739 -0.02268 C -0.69653 -0.02453 -0.69618 -0.02662 -0.69514 -0.02824 C -0.69462 -0.02986 -0.69375 -0.03101 -0.69305 -0.0324 C -0.69236 -0.03426 -0.69201 -0.03657 -0.69097 -0.03796 C -0.69028 -0.03935 -0.68889 -0.03981 -0.68785 -0.04074 L -0.68159 -0.0574 C -0.68055 -0.06064 -0.67934 -0.06458 -0.67743 -0.06713 C -0.67621 -0.06921 -0.675 -0.07083 -0.67326 -0.07268 C -0.66875 -0.08009 -0.67413 -0.0743 -0.66805 -0.07963 C -0.66423 -0.08796 -0.66857 -0.07986 -0.6618 -0.08796 C -0.65833 -0.09236 -0.65087 -0.10324 -0.64722 -0.10879 C -0.64357 -0.11574 -0.64132 -0.12615 -0.63576 -0.13101 C -0.63246 -0.13402 -0.63246 -0.13379 -0.62951 -0.13796 C -0.62812 -0.14027 -0.62725 -0.14351 -0.62534 -0.1449 C -0.62361 -0.14652 -0.62118 -0.14583 -0.61909 -0.14629 C -0.61805 -0.14676 -0.61701 -0.14722 -0.61597 -0.14768 L -0.56389 -0.14629 C -0.56267 -0.14629 -0.55659 -0.14421 -0.55469 -0.14351 C -0.55347 -0.14259 -0.55278 -0.14166 -0.55139 -0.14074 C -0.55052 -0.14027 -0.5493 -0.14027 -0.54826 -0.13935 C -0.54219 -0.13472 -0.54635 -0.13634 -0.54114 -0.13101 C -0.53923 -0.12916 -0.53472 -0.12546 -0.53472 -0.12523 C -0.52621 -0.10833 -0.53507 -0.12569 -0.52639 -0.11018 C -0.52569 -0.10902 -0.52517 -0.1074 -0.5243 -0.10601 C -0.5217 -0.10162 -0.52118 -0.10301 -0.51909 -0.09768 C -0.51857 -0.0956 -0.51788 -0.09305 -0.51719 -0.09074 C -0.51649 -0.08888 -0.51562 -0.08726 -0.51493 -0.08518 C -0.51458 -0.08402 -0.51441 -0.0824 -0.51406 -0.08101 C -0.51337 -0.07963 -0.5125 -0.07847 -0.5118 -0.07685 C -0.50955 -0.07083 -0.51024 -0.07106 -0.50885 -0.06574 C -0.50746 -0.06111 -0.50451 -0.05185 -0.50451 -0.05162 C -0.50434 -0.04722 -0.50399 -0.04259 -0.50347 -0.03796 C -0.50347 -0.03611 -0.50278 -0.03449 -0.50243 -0.0324 C -0.50052 -0.01921 -0.50278 -0.0324 -0.50052 -0.01713 C -0.50017 -0.01527 -0.49982 -0.01365 -0.4993 -0.01157 C -0.49896 -0.00949 -0.49861 -0.00694 -0.49826 -0.00463 C -0.49861 -0.00046 -0.49844 0.00371 -0.4993 0.00787 C -0.49982 0.00926 -0.50052 0.0051 -0.50052 0.00371 C -0.50121 -0.00416 -0.50121 -0.01203 -0.50139 -0.0199 C -0.50121 -0.03148 -0.50087 -0.04328 -0.50052 -0.05463 C -0.50017 -0.06134 -0.50017 -0.06782 -0.4993 -0.07407 C -0.49896 -0.07754 -0.49635 -0.08333 -0.49514 -0.08657 C -0.49479 -0.08796 -0.49462 -0.08958 -0.49409 -0.09074 C -0.49375 -0.09282 -0.49288 -0.09444 -0.49219 -0.09629 C -0.49149 -0.09861 -0.4908 -0.10115 -0.48993 -0.10324 C -0.48941 -0.10532 -0.48854 -0.10694 -0.48784 -0.10879 C -0.48698 -0.1125 -0.48698 -0.11527 -0.48472 -0.11851 C -0.48403 -0.1199 -0.48281 -0.1206 -0.48159 -0.12129 C -0.4809 -0.12199 -0.47969 -0.12245 -0.47864 -0.12268 C -0.47135 -0.12546 -0.47274 -0.12407 -0.46198 -0.12546 C -0.45937 -0.12592 -0.45694 -0.12638 -0.45451 -0.12685 C -0.43854 -0.12638 -0.42274 -0.12685 -0.40694 -0.12546 C -0.40538 -0.12546 -0.40399 -0.12361 -0.40243 -0.12268 C -0.40087 -0.12176 -0.39896 -0.12083 -0.39722 -0.1199 C -0.38507 -0.10324 -0.39948 -0.12222 -0.38993 -0.11157 C -0.38889 -0.11041 -0.38802 -0.10902 -0.3868 -0.1074 C -0.38611 -0.10625 -0.38576 -0.10439 -0.38507 -0.10324 C -0.3835 -0.10162 -0.38125 -0.10046 -0.37969 -0.09907 C -0.37482 -0.08981 -0.38073 -0.10138 -0.37326 -0.08796 C -0.37066 -0.08287 -0.37222 -0.08402 -0.3684 -0.07824 C -0.36684 -0.07638 -0.36545 -0.075 -0.36389 -0.07268 C -0.36319 -0.07106 -0.36267 -0.06898 -0.3618 -0.06713 C -0.36163 -0.06574 -0.36024 -0.06458 -0.35972 -0.06296 C -0.35885 -0.06041 -0.35937 -0.05694 -0.35781 -0.05463 L -0.35347 -0.04768 L -0.35034 -0.03518 L -0.3493 -0.03101 C -0.34965 -0.025 -0.34965 -0.01898 -0.35034 -0.01296 C -0.35069 -0.01018 -0.3526 -0.00463 -0.3526 -0.00439 C -0.35486 -0.01388 -0.35399 -0.00856 -0.3526 -0.02546 C -0.35191 -0.03287 -0.35191 -0.0324 -0.35034 -0.03796 C -0.34896 -0.07916 -0.35121 -0.05463 -0.34826 -0.07129 C -0.34791 -0.07361 -0.34791 -0.07615 -0.34722 -0.07824 C -0.34618 -0.08217 -0.34427 -0.08564 -0.34305 -0.08935 C -0.34236 -0.09166 -0.34166 -0.09398 -0.34097 -0.09629 C -0.33975 -0.10138 -0.34028 -0.10115 -0.33784 -0.10601 C -0.33611 -0.11041 -0.33333 -0.11412 -0.33159 -0.11851 C -0.33107 -0.12037 -0.33055 -0.12245 -0.32951 -0.12407 C -0.32882 -0.12569 -0.32743 -0.12685 -0.32656 -0.12824 C -0.32534 -0.13009 -0.32448 -0.13217 -0.32344 -0.13379 C -0.32118 -0.13726 -0.3184 -0.14027 -0.31597 -0.14351 C -0.31458 -0.14537 -0.31354 -0.14768 -0.3118 -0.14907 C -0.30677 -0.15463 -0.30451 -0.15694 -0.29722 -0.16157 C -0.29583 -0.1625 -0.29462 -0.16342 -0.29323 -0.16435 C -0.29201 -0.16527 -0.29114 -0.16643 -0.2901 -0.16713 C -0.28906 -0.16782 -0.28784 -0.16805 -0.2868 -0.16851 C -0.26892 -0.16759 -0.25087 -0.16759 -0.23281 -0.16574 C -0.2309 -0.16574 -0.22934 -0.16365 -0.22743 -0.16296 C -0.22482 -0.16226 -0.22205 -0.16203 -0.21927 -0.16157 C -0.21788 -0.15926 -0.21666 -0.15694 -0.21493 -0.15463 C -0.21406 -0.15347 -0.21267 -0.15324 -0.2118 -0.15185 C -0.21128 -0.15092 -0.21163 -0.14907 -0.21076 -0.14768 C -0.21024 -0.14606 -0.20868 -0.1449 -0.20764 -0.14351 C -0.20503 -0.12963 -0.20937 -0.14907 -0.20034 -0.12546 C -0.19965 -0.12361 -0.19896 -0.12199 -0.19826 -0.1199 C -0.19757 -0.11736 -0.19687 -0.11435 -0.19635 -0.11157 L -0.19514 -0.1074 C -0.19496 -0.10601 -0.19444 -0.10486 -0.19409 -0.10324 L -0.19305 -0.09629 C -0.19271 -0.09074 -0.19271 -0.08518 -0.19219 -0.07963 C -0.19184 -0.07685 -0.18993 -0.07129 -0.18993 -0.07106 C -0.18958 -0.06759 -0.18958 -0.06388 -0.18906 -0.06018 C -0.18871 -0.05879 -0.18819 -0.05763 -0.18784 -0.05601 C -0.18732 -0.05254 -0.1868 -0.04861 -0.18594 -0.0449 L -0.18281 -0.0324 L -0.18159 -0.02824 L -0.18055 -0.02407 C -0.18021 -0.02037 -0.18021 -0.01666 -0.17951 -0.01296 C -0.17916 -0.01018 -0.17743 -0.00463 -0.17743 -0.00439 C -0.17778 -0.00231 -0.17691 0.00232 -0.17847 0.00232 C -0.18055 0.00232 -0.17951 -0.00231 -0.17951 -0.00463 C -0.17951 -0.02338 -0.17934 -0.04189 -0.17847 -0.06018 C -0.1783 -0.06412 -0.17691 -0.06759 -0.17639 -0.07129 C -0.17517 -0.08171 -0.17639 -0.07731 -0.17326 -0.08518 C -0.17291 -0.08865 -0.171 -0.10185 -0.17014 -0.10324 L -0.16805 -0.1074 C -0.1658 -0.12013 -0.1684 -0.11643 -0.16284 -0.12129 C -0.16215 -0.12268 -0.16163 -0.12407 -0.16076 -0.12546 C -0.1585 -0.13194 -0.16163 -0.12801 -0.15764 -0.13379 C -0.15677 -0.13541 -0.15538 -0.13634 -0.15451 -0.13796 C -0.15295 -0.14166 -0.15139 -0.14537 -0.15034 -0.14907 C -0.15 -0.15046 -0.15 -0.15208 -0.1493 -0.15324 C -0.14809 -0.15625 -0.14531 -0.16088 -0.14305 -0.16296 C -0.14219 -0.16412 -0.14097 -0.16481 -0.13993 -0.16574 C -0.13923 -0.16713 -0.13871 -0.16875 -0.13784 -0.1699 C -0.13698 -0.17152 -0.13628 -0.17314 -0.13472 -0.17407 C -0.13264 -0.17615 -0.12378 -0.17685 -0.12326 -0.17685 C -0.11753 -0.17824 -0.121 -0.17801 -0.11597 -0.17963 C -0.11441 -0.18032 -0.1125 -0.18055 -0.11076 -0.18101 C -0.10972 -0.18078 -0.10034 -0.17939 -0.09844 -0.17824 C -0.09618 -0.17731 -0.09444 -0.17546 -0.09219 -0.17407 C -0.09028 -0.17314 -0.08767 -0.17314 -0.08576 -0.17129 C -0.08489 -0.17037 -0.08403 -0.16944 -0.08264 -0.16851 C -0.08003 -0.16666 -0.07656 -0.16597 -0.0743 -0.16296 C -0.07291 -0.16111 -0.07153 -0.15949 -0.07014 -0.1574 C -0.06875 -0.15486 -0.06771 -0.15185 -0.06597 -0.14907 C -0.06094 -0.14074 -0.06371 -0.14444 -0.05885 -0.13796 C -0.05659 -0.12592 -0.05972 -0.13796 -0.05469 -0.12963 C -0.05208 -0.12546 -0.0533 -0.1243 -0.05156 -0.1199 C -0.05104 -0.11851 -0.05017 -0.11736 -0.0493 -0.11574 C -0.04566 -0.10532 -0.05295 -0.11967 -0.04531 -0.10601 C -0.04479 -0.10463 -0.04479 -0.10301 -0.04409 -0.10185 C -0.0434 -0.10069 -0.04201 -0.10023 -0.04114 -0.09907 C -0.03993 -0.09791 -0.03889 -0.09652 -0.03802 -0.0949 C -0.03055 -0.0824 -0.03663 -0.09074 -0.03177 -0.0824 C -0.03055 -0.08055 -0.02951 -0.07893 -0.02864 -0.07685 C -0.0276 -0.07476 -0.02725 -0.07222 -0.02639 -0.0699 C -0.02135 -0.05601 -0.02778 -0.07731 -0.02222 -0.06018 C -0.02083 -0.05509 -0.02187 -0.05601 -0.01909 -0.05046 C -0.01649 -0.04537 -0.01371 -0.04051 -0.01094 -0.03518 C -0.00937 -0.0324 -0.00746 -0.03009 -0.00659 -0.02685 C -0.00642 -0.02546 -0.00607 -0.02407 -0.00555 -0.02268 C -0.00469 -0.01967 -0.00069 -0.01365 0.0007 -0.01157 C 0.00504 -0.00393 0.00018 -0.01088 0.00591 -0.00324 C 0.00625 -0.00185 0.00625 -0.00046 0.00695 0.00093 C 0.00764 0.00255 0.01007 0.0051 0.01007 0.00533 L 0.01007 0.0051 " pathEditMode="relative" rAng="0" ptsTypes="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85" y="-965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361 -0.03102 L -0.52361 -0.03079 C -0.52326 -0.0426 -0.52344 -0.0544 -0.52257 -0.06574 C -0.5224 -0.0676 -0.52083 -0.06852 -0.52049 -0.06991 C -0.51979 -0.07222 -0.51979 -0.07477 -0.51945 -0.07685 C -0.5184 -0.07986 -0.51788 -0.08241 -0.51754 -0.08519 C -0.51667 -0.09352 -0.51667 -0.09422 -0.51441 -0.10185 C -0.5132 -0.10648 -0.51111 -0.11111 -0.51024 -0.11574 C -0.50868 -0.12338 -0.50972 -0.11968 -0.50729 -0.12685 C -0.50451 -0.14352 -0.50799 -0.12639 -0.50399 -0.13797 C -0.50313 -0.14074 -0.5026 -0.14352 -0.50191 -0.1463 C -0.50156 -0.14815 -0.50156 -0.15023 -0.50087 -0.15185 C -0.50035 -0.15347 -0.49948 -0.15463 -0.49879 -0.15602 C -0.49826 -0.15741 -0.49826 -0.15903 -0.49757 -0.16019 C -0.49653 -0.1632 -0.49497 -0.16574 -0.49358 -0.16852 C -0.49288 -0.16991 -0.49254 -0.17246 -0.49132 -0.17269 L -0.4875 -0.17408 C -0.48559 -0.17547 -0.48385 -0.17685 -0.48264 -0.17824 C -0.48125 -0.17963 -0.48021 -0.18148 -0.47882 -0.18241 C -0.47726 -0.1838 -0.47552 -0.18426 -0.47379 -0.18519 C -0.46667 -0.19005 -0.47517 -0.18658 -0.46667 -0.18935 C -0.46267 -0.19236 -0.4566 -0.19746 -0.45278 -0.19908 C -0.44844 -0.20116 -0.45122 -0.20023 -0.44583 -0.20185 C -0.43629 -0.20139 -0.42691 -0.20185 -0.41736 -0.20047 C -0.41597 -0.20047 -0.41493 -0.19861 -0.41319 -0.19769 C -0.41129 -0.19676 -0.40712 -0.19491 -0.40712 -0.19468 C -0.4059 -0.19352 -0.40521 -0.1919 -0.40399 -0.19074 C -0.40278 -0.18959 -0.39653 -0.1882 -0.39566 -0.18797 C -0.3941 -0.18658 -0.39271 -0.18542 -0.39149 -0.1838 C -0.39045 -0.18264 -0.38958 -0.18079 -0.38837 -0.17963 C -0.38733 -0.17894 -0.38646 -0.17871 -0.38542 -0.17824 C -0.38368 -0.17685 -0.37899 -0.17246 -0.37795 -0.16991 C -0.37691 -0.16736 -0.37743 -0.16412 -0.37587 -0.16158 C -0.37517 -0.16019 -0.37431 -0.15903 -0.37379 -0.15741 C -0.37292 -0.15533 -0.37222 -0.14977 -0.37188 -0.14769 C -0.37153 -0.1463 -0.37135 -0.14491 -0.37083 -0.14352 C -0.37049 -0.13287 -0.36944 -0.12246 -0.36944 -0.11158 C -0.36944 -0.09491 -0.37083 -0.07847 -0.37083 -0.06158 C -0.37083 -0.05972 -0.37014 -0.06551 -0.36944 -0.06713 C -0.36181 -0.09468 -0.37153 -0.05625 -0.36649 -0.07685 C -0.3658 -0.08843 -0.36615 -0.10023 -0.36458 -0.11158 C -0.36406 -0.11389 -0.36354 -0.11621 -0.36337 -0.11852 C -0.36285 -0.12292 -0.36337 -0.13148 -0.36163 -0.13658 C -0.36094 -0.1382 -0.35972 -0.13935 -0.3592 -0.14074 C -0.35868 -0.14375 -0.35799 -0.14769 -0.35729 -0.15047 C -0.35642 -0.15255 -0.35573 -0.1544 -0.35504 -0.15602 C -0.35365 -0.15949 -0.35139 -0.16297 -0.34965 -0.16574 C -0.34688 -0.1713 -0.34931 -0.16945 -0.34444 -0.1713 C -0.3408 -0.17917 -0.34462 -0.17292 -0.33924 -0.17685 C -0.33715 -0.17871 -0.33542 -0.18148 -0.33316 -0.18241 C -0.33194 -0.18287 -0.3309 -0.18334 -0.33004 -0.1838 C -0.32899 -0.18472 -0.32795 -0.18611 -0.32674 -0.18658 C -0.32465 -0.18773 -0.32188 -0.1875 -0.31944 -0.18797 C -0.31858 -0.18843 -0.31754 -0.18912 -0.31649 -0.18935 C -0.31111 -0.19074 -0.30035 -0.19167 -0.29566 -0.19213 C -0.2875 -0.19167 -0.27951 -0.19167 -0.2717 -0.19074 C -0.26667 -0.19028 -0.26424 -0.18704 -0.26129 -0.18102 C -0.26059 -0.17963 -0.2599 -0.17847 -0.2592 -0.17685 C -0.25885 -0.1757 -0.25885 -0.17408 -0.25816 -0.17269 C -0.25747 -0.17084 -0.2559 -0.16898 -0.25486 -0.16713 C -0.25156 -0.15324 -0.25677 -0.175 -0.25295 -0.15741 C -0.25243 -0.15463 -0.25243 -0.15162 -0.25069 -0.14908 L -0.24879 -0.14491 C -0.24861 -0.14121 -0.24809 -0.1375 -0.24774 -0.1338 C -0.24757 -0.13056 -0.24705 -0.12755 -0.2467 -0.12408 C -0.24392 -0.09051 -0.24722 -0.10347 -0.24375 -0.08935 C -0.24375 -0.0801 -0.24427 -0.07084 -0.24444 -0.06158 C -0.24514 -0.05556 -0.24566 -0.0375 -0.24566 -0.04352 C -0.24566 -0.05764 -0.24531 -0.07153 -0.24444 -0.08519 C -0.24427 -0.0882 -0.24323 -0.09074 -0.24236 -0.09352 C -0.24167 -0.0963 -0.2408 -0.09908 -0.24028 -0.10185 C -0.23802 -0.1176 -0.24028 -0.11204 -0.23646 -0.11991 C -0.23594 -0.12361 -0.23594 -0.12755 -0.23507 -0.13102 C -0.23368 -0.14097 -0.23351 -0.13704 -0.23125 -0.14491 C -0.23021 -0.14769 -0.22951 -0.15047 -0.22882 -0.15324 C -0.22865 -0.1551 -0.22865 -0.15718 -0.22795 -0.1588 C -0.22674 -0.16181 -0.225 -0.16435 -0.22379 -0.16713 C -0.22292 -0.16852 -0.22274 -0.17014 -0.22153 -0.1713 C -0.22066 -0.17269 -0.21944 -0.17408 -0.21858 -0.17547 C -0.21771 -0.17732 -0.21736 -0.17963 -0.21649 -0.18102 C -0.21563 -0.18264 -0.20625 -0.19074 -0.20625 -0.19051 C -0.19635 -0.19514 -0.20208 -0.19329 -0.18924 -0.19491 C -0.17569 -0.19445 -0.16215 -0.19445 -0.14861 -0.19352 C -0.14635 -0.19352 -0.14149 -0.18912 -0.14028 -0.18797 C -0.13924 -0.18681 -0.13854 -0.18496 -0.13733 -0.1838 C -0.13629 -0.1831 -0.13507 -0.1831 -0.1342 -0.18241 C -0.13299 -0.18172 -0.13212 -0.18056 -0.1309 -0.17963 C -0.12708 -0.17222 -0.1309 -0.17847 -0.12569 -0.17269 C -0.12292 -0.16968 -0.12205 -0.16713 -0.11944 -0.16297 C -0.11927 -0.16111 -0.1191 -0.15926 -0.11858 -0.15741 C -0.11771 -0.15394 -0.11476 -0.14792 -0.11337 -0.14491 C -0.11267 -0.14121 -0.11267 -0.13727 -0.11129 -0.1338 C -0.11059 -0.13195 -0.1099 -0.13033 -0.1092 -0.12824 C -0.10764 -0.12269 -0.10694 -0.11991 -0.1059 -0.11435 C -0.10313 -0.08079 -0.1059 -0.11968 -0.1059 -0.04769 C -0.1059 -0.03843 -0.10556 -0.06644 -0.10504 -0.07547 C -0.10486 -0.08125 -0.10486 -0.08681 -0.10382 -0.09213 C -0.10347 -0.09653 -0.10156 -0.10047 -0.10069 -0.10463 C -0.10052 -0.10648 -0.09879 -0.11644 -0.09774 -0.11991 C -0.09705 -0.12199 -0.09618 -0.12361 -0.09549 -0.12547 C -0.09306 -0.13334 -0.09618 -0.12593 -0.0934 -0.13519 C -0.09288 -0.13727 -0.09063 -0.14306 -0.08941 -0.14491 L -0.07778 -0.16019 C -0.07691 -0.16158 -0.07622 -0.16389 -0.07483 -0.16435 C -0.07049 -0.16644 -0.07257 -0.16505 -0.0684 -0.16852 L -0.02795 -0.16574 C -0.02622 -0.16574 -0.02431 -0.16551 -0.02257 -0.16435 C -0.02135 -0.16366 -0.02101 -0.16135 -0.01962 -0.16019 C -0.01858 -0.15949 -0.01754 -0.15949 -0.01649 -0.1588 C -0.0092 -0.15417 -0.01771 -0.15764 -0.0092 -0.15463 C -0.00747 -0.15278 -0.00573 -0.15093 -0.00399 -0.14908 C -0.00313 -0.14815 -0.00174 -0.14769 -0.00104 -0.1463 C 0.00035 -0.14468 0.0026 -0.13866 0.0033 -0.13658 C 0.00382 -0.13542 0.00399 -0.1338 0.00434 -0.13241 C 0.00746 -0.12431 0.00573 -0.13241 0.00746 -0.12408 C 0.01076 -0.10949 0.00573 -0.1301 0.01076 -0.11019 L 0.01181 -0.10602 C 0.01215 -0.09977 0.0125 -0.0882 0.01389 -0.08102 C 0.01389 -0.07963 0.01458 -0.07824 0.01458 -0.07685 C 0.01458 -0.06898 0.01458 -0.06111 0.01389 -0.05324 C 0.01337 -0.04954 0.01215 -0.04607 0.01181 -0.04213 L 0.01076 -0.0338 C 0.01042 -0.02778 0.01024 -0.02176 0.00955 -0.01574 C 0.00955 -0.01435 0.00885 -0.0132 0.00868 -0.01158 C 0.00764 -0.00556 0.00746 0.00162 0.0066 0.00787 C 0.00608 0.00879 0.0059 0.00972 0.00538 0.01065 L 0.00538 0.01088 L 0.00434 0.0037 " pathEditMode="relative" rAng="0" ptsTypes="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0" y="-645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38054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6296" y="1983890"/>
            <a:ext cx="2773125" cy="32718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59471" y="3590925"/>
            <a:ext cx="1711688" cy="20281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58961" y="3270073"/>
            <a:ext cx="1721250" cy="2028134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2350" y="2681633"/>
            <a:ext cx="1721250" cy="2028134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517 0.02222 L -0.87517 0.02222 C -0.87135 -0.00185 -0.8743 0.01967 -0.87204 -0.01667 C -0.87204 -0.01968 -0.87135 -0.02222 -0.87118 -0.025 C -0.87066 -0.02824 -0.87048 -0.03171 -0.87014 -0.03472 C -0.86944 -0.03866 -0.86857 -0.04213 -0.86805 -0.04583 C -0.86579 -0.05995 -0.86805 -0.04699 -0.86597 -0.05695 C -0.86545 -0.0588 -0.86527 -0.06088 -0.86493 -0.0625 C -0.86423 -0.06458 -0.86336 -0.0662 -0.86267 -0.06806 C -0.86232 -0.06991 -0.86215 -0.07199 -0.86163 -0.07361 C -0.86024 -0.07917 -0.8585 -0.08102 -0.85659 -0.08611 C -0.85607 -0.0875 -0.8559 -0.08912 -0.85538 -0.09028 C -0.85451 -0.09283 -0.85347 -0.09514 -0.85225 -0.09722 C -0.85173 -0.09884 -0.85086 -0.1 -0.85017 -0.10139 C -0.84982 -0.10278 -0.84965 -0.1044 -0.8493 -0.10556 C -0.84757 -0.10995 -0.84548 -0.11204 -0.84288 -0.11528 C -0.84097 -0.12338 -0.84357 -0.11667 -0.83871 -0.12083 C -0.82795 -0.13056 -0.8427 -0.12037 -0.83264 -0.12778 C -0.83055 -0.1294 -0.82812 -0.13033 -0.82621 -0.13195 C -0.82465 -0.13357 -0.82378 -0.13611 -0.82204 -0.1375 C -0.82083 -0.13889 -0.81944 -0.13958 -0.81805 -0.14028 C -0.8118 -0.14375 -0.81041 -0.14352 -0.80329 -0.14445 C -0.7993 -0.14514 -0.79496 -0.14537 -0.79097 -0.14583 L -0.72934 -0.14445 C -0.72829 -0.14445 -0.72743 -0.14352 -0.72621 -0.14306 C -0.72465 -0.14259 -0.72274 -0.14236 -0.72118 -0.14167 C -0.71961 -0.14144 -0.71823 -0.14074 -0.71684 -0.14028 C -0.70798 -0.13241 -0.71927 -0.1419 -0.71059 -0.13611 C -0.70954 -0.13542 -0.70868 -0.13426 -0.70746 -0.13333 C -0.70069 -0.11991 -0.71145 -0.14097 -0.70225 -0.12361 C -0.70086 -0.12107 -0.69965 -0.11806 -0.69809 -0.11528 C -0.69514 -0.11019 -0.69479 -0.11019 -0.69288 -0.10417 C -0.69253 -0.10301 -0.69253 -0.10139 -0.69184 -0.1 C -0.69062 -0.09722 -0.68767 -0.09167 -0.68767 -0.09167 C -0.68732 -0.08982 -0.68715 -0.08796 -0.68663 -0.08611 C -0.68611 -0.08333 -0.68524 -0.08079 -0.68454 -0.07778 C -0.6842 -0.07593 -0.68385 -0.07431 -0.6835 -0.07222 C -0.68316 -0.07014 -0.68298 -0.06759 -0.68246 -0.06528 C -0.68229 -0.06389 -0.68177 -0.0625 -0.68142 -0.06111 C -0.68107 -0.05556 -0.6809 -0.05 -0.68038 -0.04445 C -0.6802 -0.0412 -0.67968 -0.0382 -0.67934 -0.03472 C -0.67899 -0.02755 -0.67864 -0.01991 -0.67829 -0.0125 C -0.67795 -0.01435 -0.67777 -0.01644 -0.67725 -0.01806 C -0.67708 -0.01968 -0.67639 -0.02083 -0.67639 -0.02222 C -0.67361 -0.05903 -0.67691 -0.03495 -0.67413 -0.05278 C -0.67378 -0.05787 -0.67395 -0.0632 -0.67309 -0.06806 C -0.67291 -0.0706 -0.67152 -0.07269 -0.671 -0.075 C -0.67048 -0.07824 -0.67066 -0.08171 -0.66996 -0.08472 C -0.66961 -0.08727 -0.66857 -0.08935 -0.66788 -0.09167 C -0.66753 -0.09306 -0.66718 -0.09445 -0.66701 -0.09583 C -0.66649 -0.09769 -0.66649 -0.09977 -0.66579 -0.10139 C -0.66545 -0.10301 -0.66441 -0.10417 -0.66371 -0.10556 C -0.65989 -0.11482 -0.66371 -0.1088 -0.65764 -0.11945 C -0.65642 -0.1213 -0.65573 -0.12361 -0.65434 -0.125 C -0.65329 -0.12639 -0.65156 -0.12685 -0.65017 -0.12778 C -0.64201 -0.13426 -0.65451 -0.12732 -0.63767 -0.13472 L -0.63767 -0.13472 C -0.63611 -0.13565 -0.6342 -0.13658 -0.63246 -0.1375 C -0.63073 -0.13889 -0.62916 -0.14074 -0.62743 -0.14167 C -0.62465 -0.14306 -0.6217 -0.14329 -0.61892 -0.14445 C -0.61145 -0.14792 -0.61493 -0.14653 -0.60868 -0.14861 C -0.60052 -0.14815 -0.59253 -0.14838 -0.58454 -0.14722 C -0.58281 -0.14699 -0.58125 -0.14537 -0.57951 -0.14445 C -0.57743 -0.14352 -0.57534 -0.14259 -0.57309 -0.14167 C -0.57118 -0.14074 -0.56909 -0.13982 -0.56701 -0.13889 C -0.56545 -0.13843 -0.56406 -0.1382 -0.56267 -0.1375 C -0.56128 -0.13681 -0.56007 -0.13565 -0.5585 -0.13472 C -0.55764 -0.13426 -0.55642 -0.13403 -0.55538 -0.13333 C -0.55364 -0.13264 -0.55208 -0.13148 -0.55017 -0.13056 C -0.5493 -0.12917 -0.54843 -0.12755 -0.54704 -0.12639 C -0.54618 -0.1257 -0.54479 -0.12616 -0.54392 -0.125 C -0.54218 -0.12269 -0.54114 -0.11945 -0.53975 -0.11667 L -0.53784 -0.1125 C -0.53698 -0.11111 -0.53628 -0.10995 -0.53559 -0.10833 C -0.53507 -0.10648 -0.5342 -0.10486 -0.53368 -0.10278 C -0.53316 -0.10162 -0.53316 -0.1 -0.53246 -0.09861 C -0.52795 -0.08958 -0.53073 -0.09954 -0.52725 -0.09028 C -0.52691 -0.08912 -0.52673 -0.0875 -0.52639 -0.08611 C -0.52569 -0.0838 -0.52482 -0.08171 -0.52413 -0.07917 C -0.52378 -0.07801 -0.52361 -0.07639 -0.52326 -0.075 C -0.52257 -0.07315 -0.5217 -0.07153 -0.521 -0.06945 C -0.51996 -0.0662 -0.51979 -0.06343 -0.51892 -0.05972 C -0.51875 -0.05833 -0.51823 -0.05718 -0.51788 -0.05556 C -0.51753 -0.05347 -0.51736 -0.05093 -0.51684 -0.04861 C -0.51666 -0.04676 -0.51614 -0.04491 -0.51579 -0.04306 C -0.51545 -0.0338 -0.51562 -0.02454 -0.51475 -0.01528 C -0.51458 -0.01343 -0.51423 -0.01921 -0.51371 -0.02083 C -0.51163 -0.03079 -0.51198 -0.02662 -0.51059 -0.03472 C -0.51024 -0.03704 -0.51007 -0.03958 -0.50954 -0.04167 C -0.50937 -0.04329 -0.50885 -0.04445 -0.5085 -0.04583 C -0.50816 -0.04769 -0.50798 -0.04977 -0.50746 -0.05139 C -0.50729 -0.05301 -0.50677 -0.05417 -0.50642 -0.05556 C -0.50555 -0.06111 -0.5052 -0.07037 -0.50347 -0.075 C -0.5026 -0.07685 -0.50208 -0.07894 -0.50121 -0.08056 C -0.50069 -0.08218 -0.49982 -0.08333 -0.49913 -0.08472 C -0.49774 -0.08843 -0.49635 -0.09213 -0.49496 -0.09583 C -0.49427 -0.09769 -0.49357 -0.09954 -0.49288 -0.10139 C -0.49218 -0.1037 -0.49184 -0.10625 -0.49079 -0.10833 C -0.4901 -0.11042 -0.48854 -0.11204 -0.48767 -0.11389 C -0.4868 -0.1162 -0.48645 -0.11875 -0.48559 -0.12083 C -0.48507 -0.12245 -0.4842 -0.12361 -0.4835 -0.125 C -0.48246 -0.12732 -0.48159 -0.12986 -0.48038 -0.13195 C -0.47777 -0.1375 -0.47673 -0.14074 -0.47309 -0.14445 C -0.46979 -0.14815 -0.47014 -0.14722 -0.46579 -0.14861 C -0.46475 -0.14908 -0.46389 -0.14977 -0.46267 -0.15 C -0.46145 -0.1507 -0.45989 -0.15093 -0.45868 -0.15139 C -0.45677 -0.15232 -0.45503 -0.15324 -0.45329 -0.15417 C -0.44079 -0.1537 -0.42829 -0.15417 -0.41579 -0.15278 C -0.41406 -0.15278 -0.4125 -0.15093 -0.41059 -0.15 C -0.40764 -0.14861 -0.40434 -0.14722 -0.40121 -0.14583 L -0.39496 -0.14306 C -0.39166 -0.13866 -0.39062 -0.13681 -0.38576 -0.13333 C -0.3842 -0.13241 -0.38264 -0.13195 -0.38142 -0.13056 C -0.37916 -0.12824 -0.37725 -0.125 -0.37517 -0.12222 L -0.37204 -0.11806 C -0.37118 -0.11667 -0.36979 -0.11574 -0.36892 -0.11389 C -0.3651 -0.10625 -0.3677 -0.11111 -0.36059 -0.1 C -0.36024 -0.09769 -0.36059 -0.09514 -0.35972 -0.09306 C -0.35902 -0.09167 -0.35729 -0.09167 -0.35659 -0.09028 C -0.3559 -0.08935 -0.3559 -0.0875 -0.35538 -0.08611 C -0.35486 -0.08472 -0.35399 -0.08357 -0.35347 -0.08195 C -0.35295 -0.08079 -0.35277 -0.07917 -0.35225 -0.07778 C -0.34965 -0.06945 -0.35052 -0.075 -0.34809 -0.06528 C -0.34774 -0.06366 -0.34757 -0.06158 -0.34704 -0.05972 C -0.34652 -0.05787 -0.34548 -0.05625 -0.34514 -0.05417 C -0.34409 -0.0507 -0.34392 -0.04676 -0.34288 -0.04306 L -0.34201 -0.03889 C -0.34166 -0.03287 -0.34184 -0.02685 -0.34079 -0.02083 C -0.34062 -0.01945 -0.3401 -0.02361 -0.33975 -0.025 C -0.33906 -0.0287 -0.33941 -0.0331 -0.33767 -0.03611 C -0.33437 -0.04283 -0.33611 -0.03889 -0.33368 -0.04861 L -0.33246 -0.05278 L -0.33142 -0.05695 C -0.33073 -0.06551 -0.33055 -0.07014 -0.32934 -0.07778 C -0.32916 -0.07986 -0.32916 -0.08171 -0.32829 -0.08333 C -0.32656 -0.0875 -0.3243 -0.09097 -0.32222 -0.09445 C -0.31944 -0.09931 -0.31649 -0.1037 -0.31371 -0.10833 C -0.31267 -0.11019 -0.31163 -0.11204 -0.31059 -0.11389 C -0.30416 -0.1287 -0.31093 -0.11482 -0.30451 -0.125 C -0.30208 -0.12894 -0.3026 -0.13033 -0.29913 -0.13333 C -0.29826 -0.13426 -0.29704 -0.13426 -0.29618 -0.13472 C -0.29461 -0.13611 -0.2934 -0.13796 -0.29184 -0.13889 C -0.28923 -0.1412 -0.28211 -0.14144 -0.28038 -0.14167 C -0.27899 -0.14213 -0.27777 -0.14283 -0.27621 -0.14306 C -0.27257 -0.14375 -0.26857 -0.14398 -0.26475 -0.14445 C -0.25555 -0.14398 -0.246 -0.14398 -0.23663 -0.14306 C -0.2335 -0.14283 -0.22934 -0.13773 -0.22725 -0.13611 C -0.22639 -0.13542 -0.22517 -0.13542 -0.22413 -0.13472 C -0.22309 -0.13403 -0.22222 -0.13287 -0.221 -0.13195 C -0.21875 -0.13009 -0.21614 -0.12824 -0.21371 -0.12639 C -0.21302 -0.125 -0.21267 -0.12361 -0.2118 -0.12222 C -0.20069 -0.10764 -0.21475 -0.12986 -0.20347 -0.1125 C -0.19479 -0.09954 -0.20503 -0.11435 -0.19809 -0.10139 C -0.19427 -0.09445 -0.19566 -0.10046 -0.19288 -0.09306 C -0.18871 -0.08171 -0.19583 -0.09676 -0.18975 -0.08472 C -0.18871 -0.07847 -0.18836 -0.07662 -0.18663 -0.06945 C -0.18611 -0.06667 -0.18541 -0.06389 -0.18454 -0.06111 L -0.1835 -0.05695 C -0.18333 -0.0537 -0.18281 -0.0507 -0.18264 -0.04722 C -0.18211 -0.04329 -0.18194 -0.03889 -0.18142 -0.03472 C -0.18125 -0.03333 -0.18073 -0.03218 -0.18055 -0.03056 C -0.18003 -0.02801 -0.17986 -0.025 -0.17934 -0.02222 C -0.17795 -0.02639 -0.17708 -0.02801 -0.17621 -0.03195 C -0.17586 -0.03472 -0.17448 -0.04491 -0.1743 -0.04722 C -0.17378 -0.05232 -0.17361 -0.05764 -0.17309 -0.0625 C -0.17239 -0.06991 -0.17204 -0.06667 -0.16996 -0.07361 C -0.16961 -0.07546 -0.16961 -0.07755 -0.16909 -0.07917 C -0.16753 -0.08403 -0.16475 -0.0882 -0.16371 -0.09306 C -0.16354 -0.09445 -0.16232 -0.10116 -0.16163 -0.10278 C -0.15642 -0.11551 -0.15954 -0.10741 -0.15434 -0.11528 C -0.15086 -0.1213 -0.15434 -0.11875 -0.14913 -0.12083 C -0.1467 -0.12431 -0.14514 -0.12708 -0.14184 -0.12917 C -0.13281 -0.13542 -0.14045 -0.1294 -0.13246 -0.13333 C -0.12257 -0.13843 -0.13559 -0.13449 -0.121 -0.13889 C -0.11666 -0.14028 -0.11093 -0.14097 -0.10642 -0.14167 C -0.10468 -0.14213 -0.10295 -0.14259 -0.10121 -0.14306 C -0.09114 -0.14259 -0.08107 -0.14283 -0.071 -0.14167 C -0.06406 -0.14097 -0.0651 -0.13958 -0.06059 -0.13611 C -0.05937 -0.13519 -0.05781 -0.13449 -0.05642 -0.13333 C -0.05364 -0.13125 -0.05086 -0.12894 -0.04809 -0.12639 C -0.04704 -0.12546 -0.04618 -0.12454 -0.04496 -0.12361 C -0.04375 -0.12269 -0.04218 -0.12199 -0.04079 -0.12083 C -0.03559 -0.11644 -0.03698 -0.11667 -0.03246 -0.10972 C -0.02569 -0.09931 -0.0335 -0.11389 -0.02517 -0.09722 L -0.02309 -0.09306 L -0.021 -0.08889 C -0.02083 -0.08727 -0.01979 -0.08125 -0.01892 -0.07917 C -0.0184 -0.07778 -0.01753 -0.07639 -0.01684 -0.075 C -0.01614 -0.0713 -0.01579 -0.06759 -0.01475 -0.06389 C -0.01441 -0.0625 -0.01319 -0.06134 -0.01267 -0.05972 C -0.01215 -0.05764 -0.01232 -0.05509 -0.01163 -0.05278 C -0.00902 -0.0419 -0.01059 -0.05232 -0.00746 -0.04306 C -0.00555 -0.03727 -0.00555 -0.03495 -0.00451 -0.02917 C -0.00277 -0.02153 -0.00399 -0.0287 -0.00121 -0.01945 C 0.00122 -0.01134 0.00035 -0.01273 0.00191 -0.00556 C 0.00278 -0.00116 0.00226 -0.00232 0.004 1.11111E-6 L 0.004 1.11111E-6 " pathEditMode="relative" ptsTypes="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927 -0.02199 L -0.66927 -0.02199 C -0.6684 -0.02709 -0.66719 -0.03195 -0.66632 -0.03727 C -0.6658 -0.03982 -0.66562 -0.04283 -0.66528 -0.0456 C -0.66493 -0.04699 -0.66441 -0.04815 -0.66424 -0.04977 C -0.66371 -0.05185 -0.66354 -0.0544 -0.66319 -0.05672 C -0.66285 -0.0581 -0.66233 -0.05926 -0.66215 -0.06088 C -0.66163 -0.06343 -0.66146 -0.06644 -0.66111 -0.06922 C -0.66076 -0.07107 -0.66024 -0.07292 -0.66007 -0.07477 C -0.65955 -0.07709 -0.6592 -0.0794 -0.65903 -0.08172 C -0.65851 -0.08449 -0.65851 -0.08727 -0.65799 -0.09005 C -0.65746 -0.09236 -0.65642 -0.09445 -0.6559 -0.09699 C -0.65538 -0.09885 -0.65521 -0.1007 -0.65486 -0.10255 C -0.65417 -0.10533 -0.65243 -0.11158 -0.65174 -0.11366 C -0.65104 -0.11505 -0.65017 -0.11621 -0.64965 -0.11783 C -0.64878 -0.11991 -0.64844 -0.12269 -0.64757 -0.12477 C -0.64635 -0.12732 -0.64462 -0.1294 -0.6434 -0.13172 C -0.64253 -0.1331 -0.64201 -0.13449 -0.64132 -0.13588 C -0.63819 -0.14028 -0.63194 -0.14838 -0.63194 -0.14838 C -0.63003 -0.15579 -0.63229 -0.15 -0.62674 -0.15533 C -0.62552 -0.15648 -0.62465 -0.1581 -0.62361 -0.15949 C -0.62222 -0.16088 -0.62066 -0.16204 -0.61944 -0.16366 C -0.61476 -0.16875 -0.61771 -0.16736 -0.61215 -0.17199 C -0.61076 -0.17315 -0.60903 -0.17338 -0.60799 -0.17477 C -0.60555 -0.17709 -0.60399 -0.18056 -0.60174 -0.1831 C -0.58472 -0.2007 -0.59792 -0.18912 -0.58924 -0.19422 C -0.58767 -0.19491 -0.58646 -0.1963 -0.58507 -0.19699 C -0.5809 -0.19908 -0.57396 -0.19931 -0.57049 -0.19977 L -0.53715 -0.19699 C -0.53455 -0.19676 -0.53212 -0.19653 -0.52986 -0.1956 C -0.52413 -0.19352 -0.52292 -0.19121 -0.5184 -0.18866 C -0.51736 -0.18797 -0.51632 -0.18773 -0.51528 -0.18727 C -0.51146 -0.18334 -0.50885 -0.18079 -0.5059 -0.17616 C -0.5033 -0.17199 -0.50087 -0.16783 -0.49861 -0.16366 C -0.49739 -0.16181 -0.49618 -0.16019 -0.49549 -0.1581 C -0.49479 -0.15625 -0.49392 -0.1544 -0.4934 -0.15255 C -0.49288 -0.15116 -0.49271 -0.14977 -0.49236 -0.14838 C -0.49097 -0.14468 -0.48976 -0.14074 -0.48819 -0.13727 C -0.4875 -0.13588 -0.48663 -0.13449 -0.48611 -0.1331 C -0.48472 -0.12963 -0.48489 -0.12685 -0.48403 -0.12338 C -0.48333 -0.1213 -0.48246 -0.11968 -0.48194 -0.11783 C -0.48038 -0.1132 -0.48055 -0.11065 -0.47986 -0.10533 C -0.47951 -0.10301 -0.47934 -0.10047 -0.47882 -0.09838 C -0.4783 -0.0963 -0.47743 -0.09468 -0.47674 -0.09283 C -0.47569 -0.08635 -0.47483 -0.08125 -0.47465 -0.07477 C -0.47396 -0.05949 -0.47396 -0.04422 -0.47361 -0.02894 C -0.47326 -0.03357 -0.47292 -0.0382 -0.47257 -0.04283 C -0.47222 -0.04468 -0.4717 -0.04653 -0.47153 -0.04838 C -0.47101 -0.0507 -0.47083 -0.05301 -0.47049 -0.05533 C -0.47014 -0.07292 -0.46996 -0.09051 -0.46944 -0.1081 C -0.46927 -0.10996 -0.46858 -0.11181 -0.4684 -0.11366 C -0.46788 -0.1169 -0.46753 -0.12014 -0.46736 -0.12338 C -0.46684 -0.12755 -0.46684 -0.13172 -0.46632 -0.13588 C -0.4658 -0.1382 -0.46476 -0.14028 -0.46424 -0.14283 C -0.45816 -0.16945 -0.46805 -0.13218 -0.46111 -0.15533 C -0.46024 -0.1581 -0.45955 -0.16088 -0.45903 -0.16366 C -0.45868 -0.16551 -0.45851 -0.16736 -0.45799 -0.16922 C -0.45712 -0.1713 -0.45573 -0.17269 -0.45486 -0.17477 C -0.4533 -0.17824 -0.45312 -0.18334 -0.45069 -0.18588 C -0.43698 -0.19954 -0.45399 -0.18264 -0.4434 -0.19283 C -0.44184 -0.19422 -0.44062 -0.19584 -0.43924 -0.19699 C -0.4375 -0.19815 -0.43559 -0.19838 -0.43403 -0.19977 C -0.4309 -0.20209 -0.42882 -0.20672 -0.42569 -0.2081 C -0.42465 -0.20857 -0.42344 -0.2088 -0.42257 -0.20949 C -0.41198 -0.21644 -0.42795 -0.20764 -0.41528 -0.21505 C -0.41198 -0.2169 -0.40955 -0.2169 -0.4059 -0.21783 C -0.40486 -0.21875 -0.40399 -0.22014 -0.40278 -0.2206 C -0.39271 -0.22385 -0.36441 -0.2206 -0.36215 -0.2206 C -0.3566 -0.21574 -0.36146 -0.21945 -0.35486 -0.21644 C -0.35191 -0.21528 -0.3493 -0.21343 -0.34653 -0.21227 C -0.34514 -0.21158 -0.34062 -0.21065 -0.33924 -0.20949 C -0.33698 -0.20787 -0.33507 -0.20556 -0.33299 -0.20394 C -0.3316 -0.20278 -0.33003 -0.20232 -0.32882 -0.20116 C -0.32726 -0.2 -0.32604 -0.19838 -0.32465 -0.19699 C -0.32361 -0.19607 -0.32257 -0.19514 -0.32153 -0.19422 C -0.32083 -0.19283 -0.32014 -0.19144 -0.31944 -0.19005 C -0.31771 -0.18727 -0.31562 -0.18473 -0.31424 -0.18172 C -0.31337 -0.1801 -0.31371 -0.17778 -0.31319 -0.17616 C -0.31267 -0.17454 -0.3118 -0.17338 -0.31111 -0.17199 C -0.31059 -0.16922 -0.30972 -0.1625 -0.30903 -0.15949 C -0.30833 -0.15718 -0.30764 -0.15486 -0.30694 -0.15255 C -0.3066 -0.14838 -0.30486 -0.12986 -0.30486 -0.12616 C -0.30417 -0.1125 -0.30295 -0.06088 -0.30278 -0.04977 C -0.30139 -0.10139 -0.30295 -0.07454 -0.30069 -0.10116 C -0.30017 -0.10533 -0.3 -0.10949 -0.29965 -0.11366 C -0.29913 -0.1169 -0.29826 -0.12014 -0.29757 -0.12338 C -0.29722 -0.1294 -0.29705 -0.13542 -0.29653 -0.14144 C -0.29635 -0.14329 -0.29583 -0.14514 -0.29549 -0.14699 C -0.29392 -0.15348 -0.29358 -0.15533 -0.29132 -0.16088 C -0.29028 -0.1632 -0.28906 -0.16528 -0.28819 -0.16783 C -0.28611 -0.17315 -0.28837 -0.17107 -0.28507 -0.17616 C -0.28264 -0.17963 -0.28021 -0.18264 -0.27778 -0.18588 C -0.27674 -0.18727 -0.27552 -0.18843 -0.27465 -0.19005 C -0.27361 -0.1919 -0.27274 -0.19398 -0.27153 -0.1956 C -0.26944 -0.19792 -0.26406 -0.20232 -0.26111 -0.20394 C -0.25903 -0.2051 -0.25694 -0.20648 -0.25486 -0.20672 C -0.23611 -0.20787 -0.21736 -0.20764 -0.19861 -0.2081 C -0.19722 -0.20857 -0.19583 -0.20949 -0.19444 -0.20949 C -0.19323 -0.20949 -0.19219 -0.20857 -0.19132 -0.2081 C -0.18976 -0.20718 -0.18837 -0.20672 -0.18715 -0.20533 C -0.17986 -0.19769 -0.18246 -0.19954 -0.17882 -0.19283 C -0.17743 -0.19051 -0.17604 -0.1882 -0.17465 -0.18588 C -0.17361 -0.18426 -0.17239 -0.1831 -0.17153 -0.18172 C -0.17066 -0.18033 -0.17014 -0.17894 -0.16944 -0.17755 C -0.1684 -0.1757 -0.16736 -0.17385 -0.16632 -0.17199 C -0.16424 -0.16389 -0.16562 -0.16898 -0.16111 -0.15672 C -0.16042 -0.15486 -0.15955 -0.15301 -0.15903 -0.15116 C -0.15799 -0.14815 -0.1566 -0.14352 -0.1559 -0.14005 C -0.15226 -0.12269 -0.15503 -0.13426 -0.15278 -0.12477 C -0.15243 -0.1206 -0.15191 -0.11644 -0.15174 -0.11227 C -0.15087 -0.10255 -0.14965 -0.0831 -0.14965 -0.0831 C -0.15 -0.07408 -0.15035 -0.05857 -0.15174 -0.04838 C -0.15191 -0.04676 -0.15243 -0.0456 -0.15278 -0.04422 C -0.15799 -0.07269 -0.15451 -0.05185 -0.15278 -0.12199 C -0.1526 -0.12824 -0.15104 -0.13287 -0.14965 -0.13866 C -0.1493 -0.14005 -0.14878 -0.14144 -0.14861 -0.14283 C -0.14826 -0.14468 -0.14809 -0.14653 -0.14757 -0.14838 C -0.14705 -0.14977 -0.14601 -0.15093 -0.14549 -0.15255 C -0.14496 -0.15371 -0.14479 -0.15533 -0.14444 -0.15672 C -0.14358 -0.1588 -0.13993 -0.16482 -0.13924 -0.16644 C -0.1368 -0.1706 -0.13663 -0.17269 -0.13299 -0.17616 C -0.13194 -0.17709 -0.13073 -0.17685 -0.12986 -0.17755 C -0.11701 -0.18473 -0.13299 -0.17616 -0.12257 -0.1831 C -0.12153 -0.1838 -0.12049 -0.18403 -0.11944 -0.18449 C -0.11805 -0.18588 -0.11684 -0.18843 -0.11528 -0.18866 C -0.09948 -0.19074 -0.10121 -0.18797 -0.09028 -0.18449 C -0.07812 -0.18079 -0.08941 -0.18519 -0.07882 -0.18172 C -0.0776 -0.18125 -0.07656 -0.18102 -0.07569 -0.18033 C -0.07448 -0.17963 -0.07361 -0.17824 -0.07257 -0.17755 C -0.07049 -0.17639 -0.06823 -0.17593 -0.06632 -0.17477 C -0.06476 -0.17385 -0.05989 -0.16852 -0.05903 -0.16783 C -0.05764 -0.16667 -0.0559 -0.16621 -0.05486 -0.16505 C -0.05208 -0.16204 -0.04948 -0.15903 -0.04757 -0.15533 C -0.04687 -0.15394 -0.04635 -0.15232 -0.04549 -0.15116 C -0.04444 -0.15 -0.0434 -0.14931 -0.04236 -0.14838 C -0.03941 -0.13681 -0.04427 -0.15486 -0.03715 -0.13588 C -0.03646 -0.13403 -0.03576 -0.13218 -0.03507 -0.13033 C -0.03437 -0.12871 -0.03351 -0.12755 -0.03299 -0.12616 C -0.03246 -0.12477 -0.03246 -0.12315 -0.03194 -0.12199 C -0.03073 -0.11898 -0.02917 -0.11644 -0.02778 -0.11366 C -0.02552 -0.09908 -0.02847 -0.11435 -0.02361 -0.09977 C -0.0191 -0.08635 -0.02604 -0.10116 -0.02049 -0.09005 C -0.01979 -0.08635 -0.01962 -0.08218 -0.0184 -0.07894 C -0.01667 -0.07431 -0.01614 -0.07361 -0.01528 -0.06922 C -0.01441 -0.06551 -0.01424 -0.06158 -0.01319 -0.0581 C -0.01042 -0.04908 -0.0118 -0.05324 -0.00903 -0.0456 C -0.00868 -0.04329 -0.00851 -0.04074 -0.00799 -0.03866 C -0.00746 -0.03658 -0.00625 -0.03496 -0.0059 -0.0331 C -0.00347 -0.02361 -0.00382 -0.02454 -0.00382 -0.0176 L -0.00382 -0.0176 " pathEditMode="relative" ptsTypes="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198 -0.0044 L -0.46198 -0.00417 C -0.46111 -0.03496 -0.46111 -0.06574 -0.46042 -0.09607 C -0.46042 -0.09884 -0.45955 -0.1132 -0.45851 -0.1169 C -0.45799 -0.11991 -0.45729 -0.12246 -0.45642 -0.12523 C -0.45608 -0.12662 -0.45608 -0.12824 -0.45538 -0.1294 C -0.45469 -0.13079 -0.45399 -0.13218 -0.45347 -0.13357 C -0.45313 -0.13496 -0.45313 -0.13658 -0.45226 -0.13773 C -0.45156 -0.13959 -0.45017 -0.14051 -0.44913 -0.1419 C -0.44844 -0.14329 -0.44792 -0.14491 -0.44705 -0.14607 C -0.44583 -0.14815 -0.44427 -0.14977 -0.44271 -0.15162 C -0.44132 -0.15394 -0.44028 -0.15648 -0.43854 -0.15857 C -0.43733 -0.16042 -0.43559 -0.16134 -0.43403 -0.16273 C -0.43194 -0.16551 -0.43021 -0.16875 -0.42778 -0.17107 C -0.42639 -0.17246 -0.425 -0.17361 -0.42326 -0.17523 C -0.41562 -0.18542 -0.42795 -0.17338 -0.41806 -0.18357 C -0.41806 -0.1838 -0.40486 -0.19676 -0.40312 -0.19746 C -0.40191 -0.19792 -0.40087 -0.19838 -0.39983 -0.19884 C -0.39826 -0.19977 -0.39687 -0.20139 -0.39531 -0.20162 C -0.39201 -0.20278 -0.38819 -0.20255 -0.38455 -0.20301 C -0.38264 -0.20417 -0.37951 -0.20556 -0.37708 -0.20579 C -0.37378 -0.20648 -0.36979 -0.20672 -0.36632 -0.20718 C -0.35295 -0.20672 -0.33976 -0.20718 -0.32656 -0.20579 C -0.32517 -0.20579 -0.32465 -0.20371 -0.32344 -0.20301 C -0.32222 -0.20232 -0.32031 -0.20209 -0.31892 -0.20162 C -0.31493 -0.19398 -0.3191 -0.20023 -0.31354 -0.19607 C -0.31146 -0.19445 -0.30694 -0.19051 -0.30694 -0.19028 C -0.30625 -0.18912 -0.30573 -0.18773 -0.30486 -0.18634 C -0.30417 -0.18519 -0.3026 -0.18496 -0.30174 -0.18357 C -0.30104 -0.18264 -0.30122 -0.18079 -0.30069 -0.1794 C -0.30017 -0.17755 -0.29931 -0.17593 -0.29844 -0.17384 C -0.29809 -0.17269 -0.29792 -0.17107 -0.2974 -0.16968 C -0.29583 -0.16482 -0.29514 -0.16435 -0.29306 -0.15996 C -0.29271 -0.15625 -0.29236 -0.15278 -0.29201 -0.14884 C -0.29132 -0.1338 -0.29184 -0.11829 -0.28976 -0.10301 C -0.28941 -0.10023 -0.28906 -0.09769 -0.28872 -0.09468 C -0.28715 -0.0794 -0.28889 -0.08681 -0.28663 -0.07801 C -0.28628 -0.07199 -0.28594 -0.06621 -0.28559 -0.05996 C -0.28524 -0.05324 -0.28524 -0.04607 -0.28455 -0.03912 C -0.28455 -0.03727 -0.28385 -0.03565 -0.28351 -0.03357 C -0.28316 -0.03056 -0.28281 -0.02709 -0.28247 -0.02384 C -0.2816 -0.02523 -0.28056 -0.02662 -0.28003 -0.02801 C -0.27917 -0.03079 -0.27795 -0.03634 -0.27795 -0.03611 C -0.2776 -0.04097 -0.27743 -0.04584 -0.27691 -0.05023 C -0.27674 -0.05185 -0.27622 -0.05301 -0.27587 -0.0544 C -0.27552 -0.05625 -0.27535 -0.05834 -0.27483 -0.05996 C -0.27465 -0.06158 -0.27413 -0.06273 -0.27378 -0.06412 C -0.27344 -0.06597 -0.27326 -0.06806 -0.27274 -0.06968 C -0.27222 -0.07176 -0.27101 -0.07338 -0.27049 -0.07523 C -0.26944 -0.07894 -0.27014 -0.08334 -0.26823 -0.08634 C -0.26337 -0.09514 -0.26649 -0.08866 -0.26302 -0.09884 C -0.26233 -0.10093 -0.26128 -0.10255 -0.26076 -0.1044 C -0.2599 -0.1081 -0.25972 -0.11204 -0.25868 -0.11551 C -0.25833 -0.1169 -0.25799 -0.11829 -0.25764 -0.11968 C -0.25677 -0.12338 -0.25642 -0.12732 -0.25538 -0.13079 C -0.25469 -0.13357 -0.25451 -0.13681 -0.25312 -0.13912 C -0.24358 -0.15972 -0.25903 -0.12755 -0.2434 -0.15718 C -0.24271 -0.15857 -0.24219 -0.16019 -0.24132 -0.16134 C -0.23715 -0.16806 -0.23958 -0.16343 -0.2349 -0.16829 C -0.23385 -0.16968 -0.23299 -0.1713 -0.23177 -0.17246 C -0.23073 -0.17361 -0.22951 -0.17431 -0.22847 -0.17523 C -0.22743 -0.17662 -0.22674 -0.17847 -0.22535 -0.1794 C -0.22431 -0.18033 -0.22309 -0.18056 -0.22205 -0.18079 C -0.21562 -0.18287 -0.21215 -0.18287 -0.20469 -0.18357 C -0.19757 -0.1831 -0.19045 -0.1831 -0.18333 -0.18218 C -0.18229 -0.18218 -0.18108 -0.18125 -0.18003 -0.18079 C -0.17847 -0.18033 -0.17708 -0.17986 -0.17569 -0.1794 C -0.17361 -0.17755 -0.17135 -0.17616 -0.16927 -0.17384 C -0.16285 -0.16736 -0.1658 -0.17014 -0.16059 -0.16551 L -0.15642 -0.15718 C -0.15573 -0.15579 -0.15503 -0.15463 -0.15399 -0.15301 C -0.15365 -0.15162 -0.15347 -0.15023 -0.15295 -0.14884 C -0.15243 -0.14746 -0.15139 -0.1463 -0.15104 -0.14468 C -0.14983 -0.14074 -0.14983 -0.13588 -0.14774 -0.13218 C -0.14705 -0.13079 -0.14635 -0.12963 -0.14566 -0.12801 C -0.14514 -0.12685 -0.14479 -0.12547 -0.14444 -0.12384 C -0.14375 -0.12037 -0.14323 -0.11644 -0.14236 -0.11273 C -0.14028 -0.10301 -0.14236 -0.11574 -0.13906 -0.10162 C -0.13854 -0.09954 -0.13854 -0.09699 -0.13802 -0.09468 C -0.1375 -0.0919 -0.13611 -0.08634 -0.13611 -0.08611 C -0.13507 -0.07616 -0.13628 -0.0463 -0.13368 -0.05579 C -0.13351 -0.05718 -0.13316 -0.0588 -0.13264 -0.05996 C -0.13229 -0.06204 -0.13125 -0.06366 -0.13056 -0.06551 C -0.13021 -0.06829 -0.12986 -0.07107 -0.12951 -0.07384 C -0.12917 -0.07709 -0.12899 -0.08056 -0.1283 -0.08357 C -0.12812 -0.08565 -0.1276 -0.08727 -0.12726 -0.08912 C -0.12674 -0.0919 -0.12656 -0.09491 -0.12604 -0.09746 C -0.12587 -0.09908 -0.12535 -0.10023 -0.125 -0.10162 C -0.12205 -0.11736 -0.12639 -0.09908 -0.12187 -0.1169 C -0.12153 -0.11829 -0.12153 -0.11991 -0.12083 -0.12107 L -0.11649 -0.1294 C -0.1158 -0.13079 -0.1151 -0.13218 -0.11424 -0.13357 C -0.11354 -0.13542 -0.11319 -0.1375 -0.11215 -0.13912 C -0.11094 -0.14144 -0.10937 -0.14283 -0.10781 -0.14468 C -0.10677 -0.14653 -0.10573 -0.14838 -0.10469 -0.15023 C -0.1026 -0.15857 -0.10521 -0.15093 -0.10035 -0.15718 C -0.09931 -0.15857 -0.09913 -0.16065 -0.09809 -0.16134 C -0.09635 -0.16297 -0.09184 -0.16412 -0.09184 -0.16389 C -0.08455 -0.16366 -0.07743 -0.16343 -0.07014 -0.16273 C -0.06771 -0.1625 -0.06528 -0.1625 -0.0625 -0.16134 C -0.0276 -0.1463 -0.05799 -0.15648 -0.04323 -0.15162 C -0.04219 -0.15023 -0.04132 -0.14884 -0.0401 -0.14746 C -0.03924 -0.14653 -0.03767 -0.14607 -0.03681 -0.14468 C -0.03559 -0.14329 -0.03542 -0.14097 -0.03455 -0.13912 C -0.03264 -0.13472 -0.03229 -0.13472 -0.02934 -0.13079 C -0.02865 -0.12847 -0.02812 -0.12616 -0.02708 -0.12384 C -0.02656 -0.12246 -0.02535 -0.1213 -0.02483 -0.11968 C -0.02431 -0.11852 -0.02431 -0.1169 -0.02378 -0.11551 C -0.02326 -0.11412 -0.02222 -0.11297 -0.0217 -0.11134 C -0.02118 -0.11019 -0.02118 -0.10857 -0.02066 -0.10718 C -0.02014 -0.10533 -0.01927 -0.10371 -0.01858 -0.10162 C -0.0158 -0.09375 -0.01944 -0.10139 -0.01528 -0.09329 C -0.01476 -0.09051 -0.01406 -0.08658 -0.01319 -0.08357 C -0.0125 -0.08172 -0.01163 -0.08009 -0.01094 -0.07801 C -0.01059 -0.07685 -0.01042 -0.07523 -0.0099 -0.07384 C -0.00937 -0.07199 -0.00833 -0.07037 -0.00764 -0.06829 C -0.00694 -0.06574 -0.00625 -0.06273 -0.00556 -0.05996 L -0.00451 -0.05579 C -0.00417 -0.0544 -0.00382 -0.05324 -0.00347 -0.05162 L -0.00243 -0.04607 C -0.00208 -0.0419 -0.00191 -0.03773 -0.00139 -0.03357 C -0.00122 -0.03125 -0.00052 -0.02917 0 -0.02662 C 0.00017 -0.01806 0 -0.00903 0 -0.00023 L 0 2.22222E-6 " pathEditMode="relative" rAng="0" ptsTypes="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-993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375 0.04722 L -0.19375 0.04745 C -0.1934 0.03796 -0.1934 0.02847 -0.19271 0.01944 C -0.19271 0.01782 -0.19201 0.01666 -0.19167 0.01528 C -0.19132 0.0125 -0.19115 0.00949 -0.19063 0.00694 C -0.1901 0.00301 -0.18906 -0.00047 -0.18854 -0.00417 C -0.18802 -0.00972 -0.1875 -0.01551 -0.18646 -0.02084 C -0.18629 -0.02246 -0.18576 -0.02361 -0.18542 -0.025 C -0.18507 -0.02685 -0.18507 -0.02894 -0.18438 -0.03056 C -0.18403 -0.03218 -0.18299 -0.03334 -0.18229 -0.03472 C -0.18194 -0.03611 -0.18177 -0.03773 -0.18125 -0.03889 C -0.18073 -0.04097 -0.17986 -0.04259 -0.17917 -0.04445 C -0.17882 -0.0463 -0.17865 -0.04838 -0.17813 -0.05 C -0.1776 -0.05209 -0.17674 -0.05371 -0.17604 -0.05556 C -0.17569 -0.05695 -0.17535 -0.05834 -0.175 -0.05972 C -0.17465 -0.06158 -0.17465 -0.06366 -0.17396 -0.06528 C -0.17292 -0.06922 -0.17083 -0.07269 -0.16979 -0.07639 C -0.1691 -0.07986 -0.1684 -0.08334 -0.16667 -0.08611 C -0.16597 -0.08773 -0.16441 -0.08889 -0.16354 -0.09028 C -0.15677 -0.10324 -0.16649 -0.08935 -0.15833 -0.1 C -0.1566 -0.10741 -0.15868 -0.10185 -0.15313 -0.10834 C -0.15104 -0.11111 -0.14965 -0.11505 -0.14688 -0.11667 L -0.13854 -0.12222 C -0.13646 -0.12361 -0.13438 -0.12477 -0.13229 -0.12639 C -0.12813 -0.13033 -0.13038 -0.12894 -0.125 -0.13056 C -0.12396 -0.13148 -0.12309 -0.13287 -0.12188 -0.13334 C -0.11997 -0.13472 -0.11771 -0.13519 -0.11563 -0.13611 C -0.11458 -0.13658 -0.11354 -0.13727 -0.1125 -0.1375 C -0.11111 -0.13797 -0.10972 -0.13843 -0.10833 -0.13889 C -0.1066 -0.13982 -0.10486 -0.14074 -0.10313 -0.14167 C -0.09132 -0.14121 -0.07951 -0.14167 -0.06771 -0.14028 C -0.06597 -0.14028 -0.0625 -0.13449 -0.06146 -0.13334 C -0.05712 -0.12894 -0.05521 -0.12894 -0.05208 -0.12361 C -0.0434 -0.1088 -0.05191 -0.1206 -0.04479 -0.11111 C -0.04444 -0.10926 -0.04444 -0.10741 -0.04375 -0.10556 C -0.04271 -0.10278 -0.03958 -0.09722 -0.03958 -0.09699 C -0.03924 -0.09491 -0.03924 -0.09259 -0.03854 -0.09028 C -0.03819 -0.08889 -0.03698 -0.08773 -0.03646 -0.08611 C -0.03594 -0.08496 -0.03594 -0.08334 -0.03542 -0.08195 C -0.0349 -0.08009 -0.03403 -0.07847 -0.03333 -0.07639 C -0.03299 -0.07523 -0.03281 -0.07361 -0.03229 -0.07222 C -0.03177 -0.07084 -0.03073 -0.06968 -0.03021 -0.06806 C -0.02587 -0.05672 -0.03316 -0.07176 -0.02708 -0.05972 C -0.02639 -0.05602 -0.02656 -0.05185 -0.025 -0.04861 C -0.02431 -0.04722 -0.02344 -0.04607 -0.02292 -0.04445 C -0.02205 -0.0419 -0.02153 -0.03889 -0.02083 -0.03611 L -0.01979 -0.03195 L -0.01875 -0.02778 C -0.0184 -0.02639 -0.01788 -0.02523 -0.01771 -0.02361 C -0.01736 -0.02084 -0.01701 -0.01829 -0.01667 -0.01528 C -0.01528 -0.00162 -0.01667 -0.00834 -0.01458 2.22222E-6 C -0.01389 0.00648 -0.01372 0.01296 -0.0125 0.01944 C -0.01215 0.02129 -0.01181 0.02315 -0.01146 0.025 C -0.01111 0.02639 -0.01076 0.02754 -0.01042 0.02916 C -0.01007 0.03125 -0.00972 0.03379 -0.00938 0.03611 C -0.00903 0.03796 -0.00851 0.03958 -0.00833 0.04166 C -0.00816 0.0456 -0.00833 0.05 -0.00833 0.05416 L -0.00833 0.0544 " pathEditMode="relative" rAng="0" ptsTypes="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-909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428" y="279999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1743" y="2340891"/>
            <a:ext cx="2763563" cy="3223967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27614" y="3446308"/>
            <a:ext cx="1749938" cy="204726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84839" y="3381401"/>
            <a:ext cx="1510875" cy="20472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4767" y="3446308"/>
            <a:ext cx="1989000" cy="2047267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5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3542 -0.02222 L 0.83542 -0.02222 C 0.83455 -0.02639 0.83403 -0.03079 0.83316 -0.03472 C 0.83264 -0.03773 0.8316 -0.04028 0.83107 -0.04306 L 0.82899 -0.05695 C 0.82847 -0.06968 0.8283 -0.07986 0.82691 -0.09167 C 0.82673 -0.09421 0.82621 -0.0963 0.82587 -0.09861 C 0.82569 -0.10139 0.82482 -0.11412 0.82274 -0.11667 C 0.8217 -0.11806 0.82066 -0.11945 0.81962 -0.12083 C 0.81823 -0.12361 0.81736 -0.12685 0.81545 -0.12917 C 0.81441 -0.13056 0.81337 -0.13195 0.81232 -0.13333 C 0.81163 -0.13472 0.81111 -0.13634 0.81024 -0.1375 C 0.80851 -0.1412 0.80573 -0.1463 0.80295 -0.14861 C 0.80208 -0.14954 0.80087 -0.14954 0.79982 -0.15 C 0.79705 -0.15394 0.79583 -0.15625 0.79149 -0.15833 C 0.78889 -0.15972 0.78594 -0.16019 0.78316 -0.16111 C 0.78038 -0.16227 0.77673 -0.16343 0.77378 -0.16389 C 0.77048 -0.16458 0.76684 -0.16482 0.76337 -0.16528 C 0.75191 -0.16921 0.75243 -0.16968 0.73212 -0.16528 C 0.72969 -0.16482 0.72795 -0.16158 0.72587 -0.15972 L 0.72274 -0.15695 C 0.72205 -0.15556 0.72135 -0.1544 0.72066 -0.15278 C 0.72031 -0.15162 0.72031 -0.15 0.71962 -0.14861 C 0.7184 -0.14583 0.71684 -0.14306 0.71545 -0.14028 C 0.71476 -0.13889 0.71389 -0.13773 0.71337 -0.13611 C 0.71094 -0.12639 0.7125 -0.13033 0.7092 -0.12361 C 0.70885 -0.12176 0.70868 -0.11991 0.70816 -0.11806 C 0.70764 -0.11528 0.70677 -0.1125 0.70607 -0.10972 C 0.70573 -0.10833 0.70538 -0.10718 0.70503 -0.10556 C 0.70469 -0.1037 0.70434 -0.10208 0.70399 -0.1 C 0.70347 -0.09607 0.70278 -0.08889 0.70191 -0.08472 C 0.69982 -0.07454 0.6993 -0.07732 0.69774 -0.06528 C 0.69739 -0.0625 0.69722 -0.05972 0.6967 -0.05695 C 0.69653 -0.05463 0.69601 -0.05255 0.69566 -0.05 C 0.69531 -0.04607 0.69496 -0.04167 0.69462 -0.0375 C 0.69427 -0.05556 0.69427 -0.07384 0.69357 -0.09167 C 0.69357 -0.09445 0.69219 -0.09884 0.69149 -0.10139 C 0.68958 -0.11111 0.69149 -0.10301 0.68941 -0.11528 C 0.68923 -0.1169 0.68871 -0.11806 0.68837 -0.11945 C 0.68802 -0.12222 0.68785 -0.12523 0.68732 -0.12778 C 0.68715 -0.1294 0.68663 -0.13056 0.68628 -0.13195 C 0.68594 -0.13426 0.68594 -0.13681 0.68524 -0.13889 C 0.68489 -0.14051 0.68385 -0.14167 0.68316 -0.14306 C 0.68281 -0.14445 0.68281 -0.14607 0.68212 -0.14722 C 0.67986 -0.15185 0.67882 -0.15116 0.67587 -0.15417 C 0.67482 -0.15556 0.67413 -0.15741 0.67274 -0.15833 C 0.67187 -0.15926 0.67066 -0.15926 0.66962 -0.15972 C 0.66857 -0.16065 0.66753 -0.16158 0.66649 -0.1625 C 0.6658 -0.16389 0.66562 -0.16597 0.66441 -0.16667 C 0.66302 -0.16806 0.65642 -0.17014 0.65399 -0.17083 C 0.63976 -0.17546 0.64653 -0.17361 0.62691 -0.175 C 0.61684 -0.17454 0.60677 -0.17454 0.5967 -0.17361 C 0.59566 -0.17361 0.59479 -0.17245 0.59357 -0.17222 C 0.5875 -0.17153 0.58107 -0.1713 0.57482 -0.17083 C 0.57378 -0.16945 0.57292 -0.16806 0.5717 -0.16667 C 0.56979 -0.16482 0.56545 -0.16111 0.56545 -0.16111 C 0.55955 -0.14931 0.56667 -0.16435 0.56232 -0.15278 C 0.5618 -0.15139 0.56094 -0.15023 0.56024 -0.14861 C 0.55989 -0.14745 0.55989 -0.14583 0.5592 -0.14445 C 0.55833 -0.14259 0.55712 -0.14074 0.55607 -0.13889 C 0.55573 -0.13704 0.55573 -0.13519 0.55503 -0.13333 C 0.55226 -0.12454 0.55278 -0.13519 0.55087 -0.12083 C 0.54965 -0.11065 0.55035 -0.11528 0.54878 -0.10695 C 0.54913 -0.09352 0.54982 -0.08033 0.54982 -0.06667 C 0.54982 -0.05926 0.55226 -0.05046 0.54878 -0.04445 C 0.54635 -0.04005 0.54739 -0.05556 0.5467 -0.06111 L 0.54566 -0.06945 C 0.54531 -0.07546 0.54496 -0.08148 0.54462 -0.0875 C 0.54427 -0.09445 0.54427 -0.10162 0.54357 -0.10833 C 0.54323 -0.11458 0.53941 -0.12315 0.53837 -0.12778 C 0.53802 -0.12963 0.53802 -0.13171 0.53732 -0.13333 C 0.53663 -0.13588 0.53524 -0.13796 0.5342 -0.14028 C 0.53351 -0.14213 0.53316 -0.14421 0.53212 -0.14583 C 0.53003 -0.15 0.51996 -0.15949 0.51962 -0.15972 C 0.51875 -0.16065 0.51389 -0.16574 0.51232 -0.16667 C 0.51146 -0.16736 0.51024 -0.16736 0.5092 -0.16806 C 0.50538 -0.17107 0.49722 -0.17917 0.49253 -0.18056 C 0.48437 -0.18333 0.48993 -0.18195 0.47587 -0.18333 C 0.46371 -0.18287 0.45156 -0.18357 0.43941 -0.18195 C 0.43611 -0.18171 0.43281 -0.18033 0.43003 -0.17778 C 0.42899 -0.17685 0.42795 -0.17616 0.42691 -0.175 C 0.42448 -0.17245 0.42066 -0.1662 0.41962 -0.1625 L 0.41753 -0.15417 L 0.41649 -0.15 C 0.4158 -0.14352 0.41476 -0.13727 0.41441 -0.13056 C 0.41337 -0.1 0.4158 -0.11065 0.41232 -0.09722 C 0.41267 -0.09352 0.41337 -0.09005 0.41337 -0.08611 C 0.41337 -0.05463 0.41354 -0.05648 0.41128 -0.06806 C 0.41094 -0.07593 0.41076 -0.08403 0.41024 -0.09167 C 0.41007 -0.09514 0.40955 -0.09815 0.4092 -0.10139 C 0.40885 -0.10648 0.40885 -0.11181 0.40816 -0.11667 C 0.40781 -0.11921 0.40677 -0.1213 0.40607 -0.12361 C 0.40538 -0.12685 0.40469 -0.13009 0.40399 -0.13333 C 0.40364 -0.13519 0.4033 -0.13704 0.40295 -0.13889 C 0.40243 -0.14236 0.40191 -0.14931 0.40087 -0.15278 C 0.40035 -0.15486 0.39948 -0.15648 0.39878 -0.15833 C 0.39844 -0.15972 0.39826 -0.16134 0.39774 -0.1625 C 0.39583 -0.16783 0.39548 -0.16644 0.39253 -0.17083 C 0.38889 -0.17685 0.39236 -0.17384 0.38732 -0.17917 C 0.38646 -0.18033 0.38524 -0.18102 0.3842 -0.18195 C 0.38281 -0.18333 0.3816 -0.18495 0.38003 -0.18611 C 0.37882 -0.18727 0.37726 -0.18796 0.37587 -0.18889 C 0.36701 -0.19699 0.375 -0.19375 0.36337 -0.19583 C 0.36198 -0.19676 0.36076 -0.19792 0.3592 -0.19861 C 0.35833 -0.19931 0.35712 -0.19977 0.35607 -0.2 C 0.34062 -0.20602 0.32899 -0.20232 0.3092 -0.20278 C 0.3026 -0.20232 0.29601 -0.20255 0.28941 -0.20139 C 0.28559 -0.20093 0.2809 -0.19283 0.27899 -0.19028 C 0.27795 -0.18889 0.27673 -0.18796 0.27587 -0.18611 C 0.27083 -0.17616 0.27292 -0.18079 0.26962 -0.17222 C 0.26927 -0.16945 0.2691 -0.16667 0.26857 -0.16389 C 0.2684 -0.16204 0.26771 -0.16042 0.26753 -0.15833 C 0.26545 -0.07454 0.26198 -0.05787 0.26753 -0.0875 C 0.26788 -0.09213 0.26857 -0.09676 0.26857 -0.10139 C 0.26857 -0.11551 0.26805 -0.1294 0.26753 -0.14306 C 0.26701 -0.15695 0.26736 -0.1507 0.26441 -0.15972 C 0.26406 -0.16111 0.26371 -0.1625 0.26337 -0.16389 C 0.26302 -0.16574 0.26302 -0.16783 0.26232 -0.16945 C 0.26111 -0.17338 0.25903 -0.17662 0.25816 -0.18056 C 0.25781 -0.18241 0.25781 -0.18449 0.25712 -0.18611 C 0.25677 -0.18773 0.25573 -0.18889 0.25503 -0.19028 C 0.25087 -0.20185 0.25851 -0.18565 0.25191 -0.2 C 0.25069 -0.20301 0.25017 -0.20741 0.24774 -0.20833 C 0.2434 -0.21042 0.24566 -0.20949 0.24045 -0.21111 C 0.23507 -0.2162 0.23923 -0.2132 0.23003 -0.21528 C 0.22292 -0.21713 0.22882 -0.2162 0.22274 -0.21806 C 0.22101 -0.21875 0.21927 -0.21898 0.21753 -0.21945 L 0.15399 -0.21806 C 0.15156 -0.21806 0.14982 -0.21551 0.14774 -0.21389 C 0.13073 -0.20093 0.15573 -0.22153 0.14045 -0.20695 C 0.13923 -0.20579 0.13767 -0.20533 0.13628 -0.20417 C 0.13524 -0.20347 0.13437 -0.20232 0.13316 -0.20139 C 0.12465 -0.19583 0.13594 -0.20533 0.12691 -0.19722 C 0.12621 -0.19259 0.12587 -0.18935 0.12482 -0.18472 C 0.12465 -0.18333 0.12413 -0.18195 0.12378 -0.18056 C 0.1243 -0.175 0.12517 -0.16551 0.12587 -0.15972 C 0.12621 -0.15741 0.12656 -0.15509 0.12691 -0.15278 C 0.1276 -0.15 0.1283 -0.14722 0.12899 -0.14445 L 0.13003 -0.14028 C 0.13351 -0.12639 0.1283 -0.14815 0.13212 -0.13056 C 0.13281 -0.12778 0.13351 -0.125 0.1342 -0.12222 L 0.13524 -0.11806 C 0.13559 -0.11111 0.13628 -0.1044 0.13628 -0.09722 C 0.13628 -0.09259 0.13559 -0.10648 0.13524 -0.11111 C 0.1342 -0.13171 0.13594 -0.13195 0.13316 -0.14445 C 0.13194 -0.1507 0.13246 -0.14792 0.12899 -0.15417 L 0.12274 -0.16667 C 0.12205 -0.16806 0.12187 -0.17037 0.12066 -0.17083 C 0.11962 -0.1713 0.11857 -0.17153 0.11753 -0.17222 C 0.11545 -0.17408 0.11337 -0.17593 0.11128 -0.17778 L 0.10816 -0.18056 C 0.10712 -0.18148 0.10625 -0.18264 0.10503 -0.18333 C 0.10364 -0.18426 0.10243 -0.18542 0.10087 -0.18611 C 0.09896 -0.18727 0.0967 -0.18796 0.09462 -0.18889 C 0.09357 -0.18935 0.09253 -0.19005 0.09149 -0.19028 L 0.08628 -0.19167 C 0.0783 -0.1912 0.06701 -0.19144 0.05816 -0.18889 C 0.05712 -0.18866 0.05607 -0.18796 0.05503 -0.1875 C 0.05364 -0.18704 0.05226 -0.18658 0.05087 -0.18611 C 0.04948 -0.18472 0.04826 -0.1831 0.0467 -0.18195 C 0.04583 -0.18125 0.04462 -0.18148 0.04357 -0.18056 C 0.03576 -0.17384 0.04479 -0.17847 0.03732 -0.175 C 0.02743 -0.16181 0.0401 -0.17755 0.03107 -0.16945 C 0.02986 -0.16852 0.02917 -0.16644 0.02795 -0.16528 C 0.02274 -0.16042 0.02482 -0.16551 0.02066 -0.15833 C 0.0191 -0.15579 0.01788 -0.15278 0.01649 -0.15 C 0.0158 -0.14861 0.01493 -0.14745 0.01441 -0.14583 C 0.01198 -0.13611 0.01354 -0.14005 0.01024 -0.13333 C 0.00989 -0.13148 0.00972 -0.12963 0.0092 -0.12778 C 0.00816 -0.12384 0.00677 -0.12153 0.00503 -0.11806 C 0.0026 -0.10139 0.00364 -0.11134 0.00503 -0.07917 C 0.00521 -0.07454 0.00555 -0.06991 0.00607 -0.06528 C 0.00625 -0.06343 0.00694 -0.06181 0.00712 -0.05972 C 0.00764 -0.05671 0.00781 -0.05324 0.00816 -0.05 C 0.00851 -0.04769 0.0092 -0.0456 0.0092 -0.04306 C 0.00955 -0.0331 0.0092 -0.02269 0.0092 -0.0125 L 0.0092 -0.0125 L 0.0092 -0.0125 " pathEditMode="relative" ptsTypes="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868 -0.02407 L 0.55868 -0.02384 C 0.55816 -0.03194 0.55833 -0.04004 0.55746 -0.04768 C 0.55729 -0.05023 0.5559 -0.05231 0.55538 -0.05463 C 0.55486 -0.05833 0.55503 -0.06227 0.55434 -0.06574 C 0.55399 -0.06875 0.55295 -0.07129 0.55225 -0.07407 C 0.55191 -0.07639 0.55191 -0.07893 0.55121 -0.08102 C 0.55086 -0.0831 0.54965 -0.08472 0.54913 -0.08657 C 0.54531 -0.10254 0.54948 -0.09329 0.54496 -0.10185 C 0.54236 -0.1162 0.546 -0.09861 0.54184 -0.11296 C 0.54027 -0.11898 0.54166 -0.11944 0.53871 -0.12546 C 0.53802 -0.12731 0.53663 -0.12824 0.53559 -0.12963 C 0.53489 -0.13102 0.53454 -0.13287 0.5335 -0.13379 C 0.52986 -0.13842 0.52083 -0.14722 0.51579 -0.15046 C 0.51441 -0.15139 0.51319 -0.15278 0.51163 -0.15324 C 0.50902 -0.15416 0.50607 -0.15416 0.50329 -0.15463 C 0.50225 -0.15509 0.50139 -0.15579 0.50017 -0.15602 C 0.49045 -0.15879 0.48975 -0.15717 0.47725 -0.15602 C 0.46961 -0.15347 0.47656 -0.15625 0.46892 -0.15185 C 0.46805 -0.15139 0.46684 -0.15116 0.46579 -0.15046 C 0.46145 -0.14791 0.45989 -0.14629 0.45538 -0.14213 C 0.44809 -0.12731 0.45954 -0.15 0.45017 -0.13379 C 0.44878 -0.13125 0.446 -0.12546 0.446 -0.12523 C 0.44566 -0.12315 0.44548 -0.12083 0.44496 -0.11852 C 0.44444 -0.1162 0.4434 -0.11412 0.44288 -0.11157 C 0.44201 -0.10717 0.44079 -0.09768 0.44079 -0.09745 C 0.44166 -0.06597 0.44288 -0.06088 0.44079 -0.03379 C 0.44079 -0.03148 0.4401 -0.02916 0.43975 -0.02685 C 0.43941 -0.01898 0.4401 -0.01111 0.43871 -0.00324 C 0.43854 -0.00162 0.43698 -0.00579 0.43663 -0.00741 C 0.43593 -0.01111 0.43593 -0.01481 0.43559 -0.01852 C 0.43524 -0.02824 0.43524 -0.03796 0.43454 -0.04768 C 0.43454 -0.0493 0.43385 -0.05046 0.4335 -0.05185 C 0.43316 -0.05416 0.43281 -0.05648 0.43246 -0.05879 C 0.43107 -0.06921 0.43281 -0.06458 0.42934 -0.07129 C 0.42847 -0.07662 0.42829 -0.0787 0.42621 -0.08379 C 0.42569 -0.08541 0.42482 -0.08657 0.42413 -0.08796 C 0.42291 -0.09676 0.42291 -0.09768 0.41996 -0.10741 C 0.41927 -0.10972 0.41875 -0.11227 0.41788 -0.11435 C 0.41736 -0.11597 0.41649 -0.11713 0.41579 -0.11852 C 0.41545 -0.11991 0.41545 -0.12153 0.41475 -0.12268 C 0.41406 -0.12477 0.41267 -0.12639 0.41163 -0.12824 C 0.41041 -0.13125 0.40746 -0.14143 0.40538 -0.14213 C 0.39843 -0.14537 0.40677 -0.1412 0.396 -0.14907 C 0.39427 -0.15046 0.38923 -0.15162 0.38767 -0.15185 C 0.37795 -0.15139 0.36823 -0.15139 0.3585 -0.15046 C 0.35347 -0.15023 0.35434 -0.14907 0.35017 -0.14768 C 0.34861 -0.14722 0.3467 -0.14676 0.34496 -0.14629 C 0.34357 -0.14537 0.34236 -0.14421 0.34079 -0.14352 C 0.33889 -0.14282 0.33645 -0.14352 0.33454 -0.14213 C 0.33281 -0.14097 0.33211 -0.13819 0.33038 -0.13657 C 0.32951 -0.13588 0.32829 -0.13565 0.32725 -0.13518 C 0.32621 -0.13379 0.32517 -0.13264 0.32413 -0.13102 C 0.32343 -0.12986 0.32309 -0.12824 0.32204 -0.12685 C 0.32118 -0.12569 0.31996 -0.125 0.31892 -0.12407 C 0.31805 -0.12222 0.31493 -0.11574 0.31371 -0.11435 C 0.31198 -0.11227 0.30746 -0.10879 0.30746 -0.10856 C 0.30503 -0.09907 0.30659 -0.10301 0.30329 -0.09629 C 0.29948 -0.06065 0.30329 -0.0993 0.30121 -0.01157 C 0.30121 -0.00741 0.30017 -0.00324 0.30017 0.00093 C 0.30017 0.00463 0.30086 -0.00648 0.30121 -0.01018 C 0.30052 -0.02361 0.3 -0.03704 0.29913 -0.05046 C 0.29895 -0.05602 0.29878 -0.0618 0.29809 -0.06713 C 0.29809 -0.06875 0.29739 -0.06991 0.29704 -0.07129 C 0.29444 -0.08356 0.29757 -0.07106 0.29496 -0.08102 C 0.29461 -0.08426 0.29479 -0.08773 0.29392 -0.09074 C 0.29357 -0.09236 0.29236 -0.09352 0.29184 -0.09491 C 0.29132 -0.09722 0.2901 -0.10648 0.28871 -0.11018 C 0.28784 -0.11319 0.2868 -0.11597 0.28559 -0.11852 C 0.28385 -0.12291 0.27656 -0.13472 0.27621 -0.13518 C 0.27482 -0.13796 0.2743 -0.14213 0.27204 -0.14352 C 0.27066 -0.14444 0.26927 -0.14537 0.26788 -0.14629 C 0.26614 -0.14815 0.26475 -0.15046 0.26267 -0.15185 C 0.25659 -0.15648 0.25382 -0.15694 0.24809 -0.15879 C 0.24079 -0.15833 0.2335 -0.15833 0.22621 -0.15741 C 0.22448 -0.15741 0.22291 -0.15648 0.221 -0.15602 C 0.21736 -0.15555 0.21336 -0.15532 0.20954 -0.15463 C 0.20677 -0.1544 0.20399 -0.1537 0.20121 -0.15324 C 0.18541 -0.13935 0.20173 -0.1544 0.19184 -0.14352 C 0.18316 -0.13403 0.19479 -0.14884 0.18559 -0.13657 C 0.18524 -0.13518 0.18524 -0.13379 0.18454 -0.13241 C 0.18333 -0.12963 0.18125 -0.12731 0.18038 -0.12407 C 0.17951 -0.1206 0.17882 -0.11829 0.17829 -0.11435 C 0.17795 -0.11134 0.1776 -0.10787 0.17725 -0.10463 C 0.17691 -0.09352 0.17621 -0.08241 0.17621 -0.07129 C 0.17621 -0.05023 0.17725 -0.0368 0.17829 -0.01713 C 0.17795 -0.00741 0.17725 0.00232 0.17725 0.01204 C 0.17725 0.01759 0.17812 0.00093 0.17829 -0.00463 C 0.17882 -0.01342 0.17899 -0.02222 0.17934 -0.03102 C 0.17899 -0.03796 0.17829 -0.05023 0.17725 -0.05741 C 0.17708 -0.05949 0.17656 -0.06111 0.17621 -0.06296 C 0.175 -0.07176 0.17552 -0.07315 0.17309 -0.08241 C 0.17274 -0.08379 0.17257 -0.08541 0.17204 -0.08657 C 0.17152 -0.08866 0.17066 -0.09028 0.16996 -0.09213 C 0.16961 -0.09398 0.16944 -0.09606 0.16892 -0.09768 C 0.16875 -0.0993 0.16823 -0.10046 0.16788 -0.10185 C 0.16753 -0.1037 0.16736 -0.10579 0.16684 -0.10741 C 0.16632 -0.10949 0.16545 -0.11111 0.16475 -0.11296 C 0.16441 -0.11481 0.16423 -0.1169 0.16371 -0.11852 C 0.16284 -0.12199 0.16128 -0.12546 0.15954 -0.12824 C 0.15868 -0.13032 0.15746 -0.13194 0.15642 -0.13379 C 0.15573 -0.13518 0.1552 -0.1368 0.15434 -0.13796 C 0.15034 -0.14467 0.1526 -0.14004 0.14809 -0.14491 C 0.14704 -0.14629 0.14618 -0.14791 0.14496 -0.14907 C 0.14149 -0.15324 0.14149 -0.15116 0.13767 -0.15602 C 0.1368 -0.15741 0.13663 -0.15903 0.13559 -0.16018 C 0.13472 -0.16157 0.1335 -0.16204 0.13246 -0.16296 C 0.13107 -0.16435 0.12986 -0.16597 0.12829 -0.16713 C 0.12673 -0.16875 0.12482 -0.16991 0.12309 -0.17129 C 0.11944 -0.17454 0.12048 -0.1743 0.11579 -0.17685 C 0.11371 -0.17824 0.11076 -0.17893 0.1085 -0.17963 C 0.10312 -0.18449 0.10764 -0.18148 0.09913 -0.18379 C 0.09809 -0.18426 0.09704 -0.18495 0.096 -0.18518 C 0.09357 -0.18634 0.09114 -0.18704 0.08871 -0.18796 L 0.046 -0.18657 C 0.04201 -0.18657 0.0375 -0.18541 0.0335 -0.18379 C 0.03142 -0.1831 0.02916 -0.18287 0.02725 -0.18102 C 0.02517 -0.17916 0.02291 -0.17801 0.021 -0.17546 C 0.01857 -0.17222 0.01562 -0.16967 0.01371 -0.16574 C 0.01076 -0.15995 0.00937 -0.15787 0.00746 -0.15185 C 0.00711 -0.15069 0.00694 -0.14907 0.00642 -0.14768 C 0.0059 -0.14583 0.00486 -0.14421 0.00434 -0.14213 C 0.00347 -0.13866 0.00329 -0.13472 0.00225 -0.13102 C 0.00191 -0.12963 0.00173 -0.12824 0.00121 -0.12685 C 0.00069 -0.12546 -0.00018 -0.12407 -0.00087 -0.12268 C -0.00209 -0.11597 -0.00296 -0.11273 -0.00296 -0.10463 C -0.00296 -0.07291 -0.00452 -0.08055 -0.00087 -0.06574 C -0.00052 -0.05926 -0.00035 -0.05278 0.00017 -0.04629 C 0.00034 -0.04491 0.00104 -0.04375 0.00121 -0.04213 C 0.00173 -0.03958 0.00173 -0.03657 0.00225 -0.03379 C 0.00277 -0.03194 0.00364 -0.03009 0.00434 -0.02824 C 0.00607 -0.01504 0.00538 -0.02291 0.00538 -0.00463 L 0.00538 -0.0044 " pathEditMode="relative" rAng="0" ptsTypes="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08" y="-634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8316 -0.02569 L 0.38316 -0.02546 C 0.38281 -0.02986 0.38229 -0.03403 0.38212 -0.03819 C 0.38125 -0.05324 0.3816 -0.06111 0.38004 -0.0743 C 0.37969 -0.07639 0.37917 -0.07801 0.37899 -0.07986 C 0.37847 -0.08217 0.37847 -0.08472 0.37795 -0.0868 C 0.37743 -0.08889 0.37639 -0.09051 0.37587 -0.09236 C 0.375 -0.0956 0.37431 -0.09884 0.37379 -0.10208 C 0.37292 -0.10671 0.37274 -0.11157 0.3717 -0.11597 C 0.37135 -0.11736 0.37118 -0.11898 0.37066 -0.12014 C 0.36927 -0.12315 0.36788 -0.12569 0.36649 -0.12847 C 0.3658 -0.12986 0.36545 -0.13171 0.36441 -0.13264 C 0.36111 -0.13565 0.36076 -0.13565 0.35816 -0.13958 C 0.35694 -0.14143 0.35625 -0.14352 0.35504 -0.14514 C 0.35399 -0.14653 0.35278 -0.14699 0.35191 -0.14792 C 0.35035 -0.14977 0.34913 -0.15185 0.34774 -0.15347 C 0.34566 -0.15579 0.3434 -0.15717 0.34149 -0.15903 C 0.3401 -0.16042 0.33872 -0.16227 0.33733 -0.16319 C 0.33629 -0.16412 0.33507 -0.16412 0.3342 -0.16458 C 0.33125 -0.16643 0.32865 -0.16898 0.32587 -0.17014 C 0.31788 -0.17384 0.3217 -0.17245 0.31441 -0.1743 C 0.31302 -0.17523 0.31163 -0.17662 0.31024 -0.17708 C 0.30851 -0.17801 0.3066 -0.17801 0.30504 -0.17847 C 0.30382 -0.17893 0.30295 -0.1794 0.30191 -0.17986 L 0.27795 -0.17847 C 0.27361 -0.17824 0.26944 -0.17824 0.26545 -0.17708 C 0.26406 -0.17685 0.26337 -0.175 0.26233 -0.1743 C 0.26094 -0.17361 0.25955 -0.17338 0.25816 -0.17292 C 0.25087 -0.15856 0.26181 -0.18102 0.25399 -0.16319 C 0.2526 -0.16042 0.25087 -0.15787 0.24983 -0.15486 C 0.24913 -0.15301 0.24826 -0.15139 0.24774 -0.1493 C 0.24722 -0.14815 0.24705 -0.14653 0.2467 -0.14514 C 0.24601 -0.14375 0.24497 -0.14259 0.24462 -0.14097 C 0.24375 -0.13889 0.24184 -0.13032 0.24149 -0.12708 C 0.24097 -0.12361 0.2408 -0.11967 0.24045 -0.11597 C 0.24045 -0.10833 0.2408 -0.05903 0.24254 -0.03958 C 0.24254 -0.03819 0.24323 -0.0368 0.24358 -0.03542 C 0.24427 -0.03912 0.24462 -0.04305 0.24566 -0.04653 C 0.24826 -0.05717 0.24722 -0.05208 0.24879 -0.0618 C 0.24844 -0.08866 0.24826 -0.11574 0.24774 -0.14236 C 0.24757 -0.14653 0.24653 -0.15347 0.24566 -0.15764 C 0.24497 -0.16065 0.24479 -0.16366 0.24358 -0.16597 C 0.24288 -0.16736 0.24201 -0.16875 0.24149 -0.17014 C 0.24063 -0.17199 0.24028 -0.17407 0.23941 -0.17569 C 0.23854 -0.17731 0.23698 -0.17847 0.23629 -0.17986 C 0.23524 -0.18171 0.23524 -0.18403 0.2342 -0.18542 C 0.23125 -0.18935 0.22587 -0.19213 0.22274 -0.19514 C 0.22135 -0.19653 0.22014 -0.19838 0.21858 -0.1993 C 0.21684 -0.20046 0.21493 -0.20023 0.21337 -0.20069 C 0.21007 -0.20208 0.20712 -0.20347 0.20399 -0.20486 L 0.20087 -0.20625 C 0.18976 -0.20579 0.17847 -0.20579 0.16754 -0.20486 C 0.16563 -0.20486 0.15781 -0.20116 0.15712 -0.20069 L 0.15399 -0.1993 L 0.15087 -0.19792 C 0.14583 -0.18796 0.15278 -0.20023 0.14254 -0.19097 L 0.13629 -0.18542 C 0.13524 -0.18449 0.13403 -0.1838 0.13316 -0.18264 C 0.12361 -0.17338 0.13299 -0.18356 0.12691 -0.1743 C 0.12465 -0.1713 0.12014 -0.16667 0.11858 -0.1618 C 0.11754 -0.15926 0.11719 -0.15625 0.11649 -0.15347 C 0.11493 -0.14768 0.11563 -0.15092 0.11441 -0.14375 C 0.11406 -0.13958 0.11372 -0.13542 0.11337 -0.13125 C 0.11302 -0.12801 0.11233 -0.125 0.11233 -0.12153 C 0.11233 -0.10579 0.11267 -0.09005 0.11337 -0.0743 C 0.11337 -0.0706 0.11406 -0.06713 0.11441 -0.06319 C 0.1151 -0.05417 0.11649 -0.03542 0.11649 -0.03518 C 0.11684 -0.03958 0.11701 -0.04398 0.11754 -0.04792 C 0.11771 -0.04954 0.11823 -0.05069 0.11858 -0.05208 C 0.12118 -0.06435 0.11806 -0.05185 0.12066 -0.0618 C 0.12031 -0.0794 0.12031 -0.09722 0.11962 -0.11458 C 0.11927 -0.11944 0.11823 -0.12407 0.11754 -0.12847 C 0.11719 -0.13032 0.11684 -0.13241 0.11649 -0.13403 C 0.1158 -0.13611 0.11493 -0.13773 0.11441 -0.13958 C 0.11354 -0.14236 0.11354 -0.1456 0.11233 -0.14792 C 0.11163 -0.1493 0.11059 -0.15069 0.11024 -0.15208 C 0.10521 -0.16713 0.11076 -0.15532 0.10608 -0.16458 C 0.10573 -0.16597 0.10451 -0.17292 0.10399 -0.1743 C 0.10208 -0.17893 0.10035 -0.17986 0.09879 -0.18403 C 0.09826 -0.18542 0.09826 -0.18704 0.09774 -0.18819 C 0.09479 -0.19421 0.09236 -0.19259 0.08837 -0.19792 C 0.08733 -0.1993 0.08646 -0.20116 0.08524 -0.20208 C 0.07899 -0.20671 0.06892 -0.20579 0.06337 -0.20625 C 0.05017 -0.20278 0.05642 -0.20417 0.04462 -0.20208 C 0.04323 -0.20116 0.04184 -0.20023 0.04045 -0.1993 C 0.03837 -0.19838 0.03594 -0.19838 0.0342 -0.19653 C 0.03212 -0.19467 0.03021 -0.19213 0.02795 -0.19097 C 0.02587 -0.19005 0.02344 -0.19005 0.0217 -0.18819 C 0.02066 -0.18727 0.01944 -0.18657 0.01858 -0.18542 C 0.0151 -0.18171 0.01615 -0.18125 0.01233 -0.17847 C 0.01129 -0.17801 0.01007 -0.17778 0.0092 -0.17708 C 0.00694 -0.17592 0.00365 -0.17361 0.00191 -0.17153 C 0.00069 -0.17037 -0.00035 -0.16898 -0.00121 -0.16736 C -0.00208 -0.1662 -0.00278 -0.16481 -0.0033 -0.16319 C -0.00417 -0.16111 -0.00503 -0.15555 -0.00538 -0.15347 C -0.00573 -0.15208 -0.00608 -0.15069 -0.00642 -0.1493 C -0.00608 -0.13542 -0.00625 -0.12153 -0.00538 -0.10764 C -0.00521 -0.10208 -0.0033 -0.09097 -0.0033 -0.09074 C -0.00295 -0.08403 -0.00278 -0.07708 -0.00226 -0.07014 C -0.00208 -0.06736 -0.00087 -0.06088 -0.00017 -0.05764 C 0.00017 -0.05347 0.00035 -0.0493 0.00087 -0.04514 C 0.00104 -0.04329 0.00191 -0.04167 0.00191 -0.03958 C 0.00191 -0.02569 0.00104 -0.01204 0.00087 0.00208 C 0.00069 0.0037 0.00087 0.00579 0.00087 0.00764 L 0.00087 0.00787 " pathEditMode="relative" rAng="0" ptsTypes="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79" y="-736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524 -0.0493 L 0.18524 -0.04907 C 0.1849 -0.05347 0.18455 -0.05764 0.1842 -0.0618 C 0.18385 -0.06319 0.18316 -0.06435 0.18316 -0.06597 C 0.18247 -0.07176 0.18247 -0.07801 0.18212 -0.08403 C 0.18177 -0.08773 0.18125 -0.09143 0.18108 -0.09514 C 0.18056 -0.0993 0.18056 -0.10347 0.18004 -0.10764 C 0.17951 -0.11134 0.17847 -0.11481 0.17795 -0.11875 C 0.1776 -0.12106 0.17726 -0.12338 0.17691 -0.12569 C 0.17569 -0.13125 0.17309 -0.14074 0.17066 -0.14514 C 0.16962 -0.14699 0.1684 -0.14861 0.16754 -0.15069 C 0.16163 -0.16157 0.16563 -0.15602 0.16024 -0.16319 C 0.1599 -0.16458 0.15972 -0.16597 0.1592 -0.16736 C 0.15677 -0.17153 0.15486 -0.17291 0.15191 -0.17569 C 0.15122 -0.17708 0.15069 -0.1787 0.14983 -0.17986 C 0.14896 -0.18055 0.14757 -0.18055 0.1467 -0.18125 C 0.14514 -0.18194 0.14392 -0.1831 0.14254 -0.18403 C 0.14149 -0.18449 0.14028 -0.18472 0.13941 -0.18541 C 0.13785 -0.18611 0.13663 -0.18727 0.13524 -0.18819 C 0.13316 -0.18912 0.1309 -0.18981 0.12899 -0.19097 C 0.12726 -0.1919 0.12552 -0.19282 0.12379 -0.19375 C 0.12274 -0.19421 0.1217 -0.19467 0.12066 -0.19514 C 0.11788 -0.19606 0.11233 -0.19768 0.11233 -0.19745 C 0.10469 -0.19699 0.09688 -0.19629 0.08941 -0.19514 C 0.08819 -0.19491 0.08715 -0.19421 0.08629 -0.19375 C 0.08333 -0.1919 0.0776 -0.18773 0.07587 -0.18541 C 0.07483 -0.18403 0.07379 -0.18217 0.07274 -0.18125 C 0.07135 -0.17986 0.06979 -0.1794 0.06858 -0.17847 C 0.06736 -0.17754 0.06649 -0.17662 0.06545 -0.17569 C 0.06476 -0.1743 0.06424 -0.17245 0.06337 -0.17153 C 0.05781 -0.16504 0.05764 -0.16805 0.05399 -0.1618 C 0.05243 -0.15903 0.05122 -0.15625 0.04983 -0.15347 L 0.04774 -0.1493 C 0.04688 -0.14444 0.04653 -0.1412 0.04566 -0.1368 C 0.04531 -0.13518 0.04497 -0.13403 0.04462 -0.13264 C 0.04688 -0.07616 0.04462 -0.14467 0.04462 -0.05347 C 0.04462 -0.05 0.04514 -0.05995 0.04566 -0.06319 C 0.04618 -0.06782 0.04653 -0.07245 0.04774 -0.07708 C 0.04931 -0.08333 0.04844 -0.07963 0.04983 -0.08819 C 0.04948 -0.09791 0.04931 -0.10764 0.04879 -0.11736 C 0.04861 -0.11875 0.04792 -0.11991 0.04774 -0.12153 C 0.04722 -0.12315 0.04688 -0.12523 0.0467 -0.12708 C 0.04549 -0.13333 0.04583 -0.13356 0.04462 -0.13958 C 0.04392 -0.14259 0.04323 -0.14537 0.04149 -0.14791 C 0.04045 -0.14907 0.03941 -0.14977 0.03837 -0.15069 C 0.03767 -0.15208 0.03715 -0.15347 0.03629 -0.15486 C 0.03368 -0.1581 0.03229 -0.15764 0.02899 -0.15903 C 0.02674 -0.15972 0.02274 -0.1618 0.02274 -0.16157 C 0.01406 -0.15879 0.02257 -0.16227 0.01545 -0.15764 C 0.00677 -0.15185 0.01806 -0.16134 0.0092 -0.15347 C 0.00851 -0.15208 0.00747 -0.15069 0.00712 -0.1493 C 0.00608 -0.14653 0.00573 -0.14375 0.00504 -0.14097 C 0.00243 -0.13079 0.00556 -0.14329 0.00295 -0.13125 C 0.0026 -0.12963 0.00208 -0.12847 0.00191 -0.12708 C -0.00087 -0.11481 0.00226 -0.12731 -0.00017 -0.11736 C -0.00104 -0.11041 -0.00104 -0.10787 -0.00226 -0.10208 C -0.00295 -0.09907 -0.00365 -0.09653 -0.00434 -0.09375 C -0.00469 -0.09236 -0.00521 -0.09097 -0.00538 -0.08958 L -0.00642 -0.08403 C -0.00677 -0.07986 -0.00746 -0.07569 -0.00746 -0.07153 C -0.00746 -0.0662 -0.00729 -0.04606 -0.00538 -0.0368 C -0.00486 -0.03379 -0.00399 -0.03125 -0.0033 -0.02847 L -0.00226 -0.02291 C -0.00347 -0.00092 -0.00573 0.00417 -0.00226 -0.00486 L -0.00226 -0.00463 " pathEditMode="relative" rAng="0" ptsTypes="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35" y="-50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88388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8447" y="1243530"/>
            <a:ext cx="2926125" cy="41041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58107" y="2785450"/>
            <a:ext cx="1702125" cy="24682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5742" y="2785450"/>
            <a:ext cx="1692563" cy="24682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86400" y="2785450"/>
            <a:ext cx="1692563" cy="24682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09634" y="5328606"/>
            <a:ext cx="984938" cy="4592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13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38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6458 -0.01667 L -0.86458 -0.01644 C -0.85677 -0.04838 -0.86528 -0.01273 -0.86042 -0.03889 C -0.86007 -0.04167 -0.85903 -0.04445 -0.85833 -0.04723 C -0.85799 -0.04861 -0.85764 -0.04977 -0.85729 -0.05139 C -0.8566 -0.05672 -0.85556 -0.06435 -0.85417 -0.06945 C -0.85382 -0.07084 -0.85347 -0.07223 -0.85313 -0.07361 C -0.85243 -0.07732 -0.85174 -0.08102 -0.85104 -0.08473 C -0.8507 -0.08658 -0.8507 -0.08843 -0.85 -0.09028 L -0.84792 -0.09584 C -0.84774 -0.09699 -0.84653 -0.10648 -0.84583 -0.10834 C -0.84549 -0.10973 -0.84445 -0.11088 -0.84375 -0.1125 C -0.84184 -0.11783 -0.84375 -0.11598 -0.84167 -0.12223 C -0.84115 -0.12385 -0.83698 -0.13125 -0.83646 -0.13195 C -0.8342 -0.13635 -0.8342 -0.13704 -0.83125 -0.14167 C -0.83038 -0.14306 -0.82917 -0.14445 -0.82813 -0.14584 C -0.82639 -0.15301 -0.82847 -0.14746 -0.82292 -0.15417 C -0.82049 -0.15718 -0.81806 -0.16065 -0.81563 -0.16389 C -0.81458 -0.16528 -0.81372 -0.1669 -0.8125 -0.16806 C -0.81111 -0.16945 -0.8099 -0.17084 -0.80833 -0.17223 C -0.80642 -0.17408 -0.80365 -0.175 -0.80208 -0.17778 C -0.79375 -0.1926 -0.80452 -0.17454 -0.79479 -0.1875 C -0.79358 -0.18912 -0.79306 -0.19144 -0.79167 -0.19306 C -0.79045 -0.19468 -0.78889 -0.1956 -0.7875 -0.19723 C -0.78646 -0.19838 -0.78577 -0.20023 -0.78438 -0.20139 C -0.78351 -0.20209 -0.78229 -0.20209 -0.78125 -0.20278 C -0.77986 -0.20348 -0.77847 -0.2044 -0.77708 -0.20556 C -0.7717 -0.20973 -0.77535 -0.2088 -0.76667 -0.2125 C -0.76476 -0.2132 -0.7625 -0.2132 -0.76042 -0.21389 C -0.75938 -0.21412 -0.75833 -0.21459 -0.75729 -0.21528 C -0.75625 -0.21598 -0.75538 -0.2176 -0.75417 -0.21806 C -0.75156 -0.21898 -0.74861 -0.21898 -0.74583 -0.21945 C -0.74011 -0.22199 -0.7441 -0.22084 -0.73438 -0.21945 C -0.71077 -0.21598 -0.73594 -0.21991 -0.71563 -0.21667 L -0.70938 -0.21389 C -0.70833 -0.21343 -0.70729 -0.2132 -0.70625 -0.2125 C -0.70382 -0.21019 -0.70208 -0.20834 -0.69896 -0.20695 C -0.69774 -0.20625 -0.69618 -0.20602 -0.69479 -0.20556 L -0.68854 -0.19723 C -0.68715 -0.19537 -0.68559 -0.19375 -0.68438 -0.19167 C -0.68195 -0.1875 -0.67899 -0.1838 -0.67708 -0.17917 C -0.67448 -0.17176 -0.67622 -0.175 -0.67188 -0.16945 C -0.67118 -0.16667 -0.67083 -0.16366 -0.66979 -0.16111 C -0.6691 -0.15926 -0.6684 -0.15741 -0.66771 -0.15556 C -0.66736 -0.15371 -0.66719 -0.15162 -0.66667 -0.15 C -0.66441 -0.14144 -0.66424 -0.14676 -0.6625 -0.13611 C -0.66215 -0.1338 -0.66198 -0.13148 -0.66146 -0.12917 C -0.66129 -0.12732 -0.66077 -0.12547 -0.66042 -0.12361 C -0.66024 -0.12199 -0.65833 -0.1051 -0.65729 -0.1 C -0.65712 -0.09861 -0.6566 -0.09723 -0.65625 -0.09584 C -0.65382 -0.07246 -0.65556 -0.09028 -0.65417 -0.04584 C -0.65417 -0.04491 -0.65434 -0.04769 -0.65417 -0.04861 C -0.65382 -0.05371 -0.65365 -0.0588 -0.65313 -0.06389 C -0.65295 -0.06806 -0.65243 -0.07223 -0.65208 -0.07639 C -0.65174 -0.08519 -0.65174 -0.09398 -0.65104 -0.10278 C -0.65104 -0.10417 -0.65035 -0.10556 -0.65 -0.10695 C -0.64965 -0.10949 -0.64879 -0.11644 -0.64792 -0.11945 C -0.6474 -0.1213 -0.64653 -0.12292 -0.64583 -0.125 C -0.64549 -0.12662 -0.64531 -0.12871 -0.64479 -0.13056 C -0.64427 -0.13287 -0.6434 -0.13519 -0.64271 -0.1375 C -0.64236 -0.13889 -0.64219 -0.14028 -0.64167 -0.14167 C -0.64115 -0.14306 -0.64028 -0.14422 -0.63958 -0.14584 C -0.63924 -0.14699 -0.63906 -0.14861 -0.63854 -0.15 C -0.63802 -0.15139 -0.63472 -0.1588 -0.63333 -0.16111 C -0.63108 -0.16528 -0.6283 -0.16922 -0.62604 -0.17361 C -0.62535 -0.175 -0.625 -0.17662 -0.62396 -0.17778 C -0.62309 -0.17894 -0.62188 -0.1794 -0.62083 -0.18056 C -0.61979 -0.18172 -0.61892 -0.18334 -0.61771 -0.18473 C -0.61511 -0.18773 -0.61372 -0.18773 -0.61042 -0.19028 C -0.6066 -0.19306 -0.60781 -0.19352 -0.60313 -0.19584 C -0.60191 -0.19653 -0.60035 -0.19653 -0.59896 -0.19723 C -0.59722 -0.19792 -0.59566 -0.19908 -0.59375 -0.2 C -0.59254 -0.20047 -0.59097 -0.2007 -0.58958 -0.20139 C -0.5882 -0.20209 -0.58698 -0.20324 -0.58542 -0.20417 C -0.58351 -0.2051 -0.58125 -0.20602 -0.57917 -0.20695 L -0.57604 -0.20834 C -0.575 -0.2088 -0.57396 -0.2088 -0.57292 -0.20973 C -0.57188 -0.21065 -0.57101 -0.21204 -0.56979 -0.2125 C -0.56632 -0.21389 -0.54983 -0.21505 -0.54896 -0.21528 C -0.54149 -0.21459 -0.53108 -0.21459 -0.52292 -0.2125 C -0.51962 -0.21158 -0.5191 -0.21019 -0.51563 -0.20834 C -0.51372 -0.20718 -0.51146 -0.20648 -0.50938 -0.20556 C -0.50035 -0.2007 -0.51007 -0.2044 -0.50104 -0.20139 C -0.49896 -0.19954 -0.49705 -0.19723 -0.49479 -0.19584 L -0.48646 -0.19028 C -0.47934 -0.1757 -0.49028 -0.19815 -0.48229 -0.18056 C -0.48108 -0.17755 -0.47899 -0.17523 -0.47813 -0.17223 C -0.4757 -0.16227 -0.47743 -0.16621 -0.47396 -0.15973 C -0.47101 -0.13982 -0.47517 -0.16435 -0.47083 -0.14723 C -0.47049 -0.14537 -0.46892 -0.1331 -0.46875 -0.13195 C -0.46806 -0.12361 -0.46667 -0.10695 -0.46667 -0.10672 C -0.46702 -0.09746 -0.46788 -0.06783 -0.46875 -0.05556 C -0.46892 -0.05348 -0.46962 -0.05185 -0.46979 -0.05 C -0.47031 -0.0463 -0.47049 -0.0426 -0.47083 -0.03889 C -0.47361 -0.04954 -0.47257 -0.04398 -0.47083 -0.06528 C -0.47049 -0.07084 -0.47014 -0.07662 -0.46875 -0.08195 C -0.46632 -0.0919 -0.46945 -0.0794 -0.46667 -0.09167 C -0.46649 -0.09306 -0.46597 -0.09422 -0.46563 -0.09584 C -0.46528 -0.09838 -0.46441 -0.10533 -0.46354 -0.10834 C -0.46302 -0.11019 -0.46215 -0.11204 -0.46146 -0.11389 C -0.46111 -0.11667 -0.46111 -0.11945 -0.46042 -0.12223 C -0.46007 -0.12408 -0.45903 -0.1257 -0.45833 -0.12778 C -0.4559 -0.13542 -0.4592 -0.12824 -0.45521 -0.1375 C -0.45469 -0.13889 -0.45382 -0.14005 -0.45313 -0.14167 C -0.44896 -0.15301 -0.4566 -0.13681 -0.45 -0.15139 C -0.44879 -0.15417 -0.44722 -0.15695 -0.44583 -0.15973 C -0.44479 -0.16204 -0.44392 -0.16435 -0.44271 -0.16667 C -0.44132 -0.16968 -0.4382 -0.1757 -0.43646 -0.17778 C -0.43333 -0.18172 -0.43004 -0.18611 -0.42604 -0.18889 C -0.42327 -0.19074 -0.42031 -0.19213 -0.41771 -0.19445 C -0.41667 -0.19537 -0.4158 -0.19653 -0.41458 -0.19723 C -0.41337 -0.19792 -0.41181 -0.19792 -0.41042 -0.19861 C -0.40903 -0.19931 -0.40781 -0.2007 -0.40625 -0.20139 C -0.40504 -0.20209 -0.40347 -0.20232 -0.40208 -0.20278 C -0.40104 -0.20324 -0.4 -0.20371 -0.39896 -0.20417 C -0.38924 -0.20371 -0.37952 -0.20348 -0.36979 -0.20278 C -0.36736 -0.20255 -0.36511 -0.20162 -0.3625 -0.20139 C -0.35886 -0.2007 -0.35486 -0.20047 -0.35104 -0.2 C -0.35 -0.19954 -0.34896 -0.19931 -0.34792 -0.19861 C -0.34462 -0.19607 -0.34392 -0.19375 -0.34063 -0.19167 C -0.33906 -0.19051 -0.33715 -0.18982 -0.33542 -0.18889 C -0.32969 -0.18125 -0.3349 -0.18727 -0.325 -0.17917 C -0.32188 -0.17639 -0.31788 -0.17477 -0.31563 -0.17084 C -0.31458 -0.16898 -0.31389 -0.1669 -0.3125 -0.16528 C -0.3066 -0.15718 -0.31233 -0.16852 -0.30625 -0.15834 C -0.30486 -0.15556 -0.30365 -0.15278 -0.30208 -0.15 C -0.30122 -0.14815 -0.3 -0.1463 -0.29896 -0.14445 C -0.29583 -0.13172 -0.30122 -0.15139 -0.29479 -0.13473 C -0.29392 -0.13195 -0.29358 -0.12894 -0.29271 -0.12639 C -0.29184 -0.12315 -0.28906 -0.11412 -0.28854 -0.11111 C -0.2882 -0.10834 -0.28802 -0.10556 -0.2875 -0.10278 C -0.28733 -0.10093 -0.28681 -0.09908 -0.28646 -0.09723 C -0.28611 -0.09352 -0.28594 -0.08982 -0.28542 -0.08611 C -0.28524 -0.0838 -0.28472 -0.08148 -0.28438 -0.07917 C -0.28264 -0.05139 -0.28281 -0.06065 -0.28438 -0.01806 C -0.28472 -0.01366 -0.28663 -0.00949 -0.2875 -0.00556 C -0.2882 -0.00301 -0.28941 0.00787 -0.28958 0.00995 C -0.28924 0.0037 -0.28906 -0.00232 -0.28854 -0.00834 C -0.28854 -0.01042 -0.28698 -0.02084 -0.28646 -0.02361 C -0.28629 -0.025 -0.28577 -0.02616 -0.28542 -0.02778 C -0.28507 -0.02986 -0.2849 -0.03241 -0.28438 -0.03473 C -0.28386 -0.0375 -0.28299 -0.04005 -0.28229 -0.04306 C -0.27952 -0.05787 -0.28281 -0.04537 -0.28021 -0.05695 C -0.27969 -0.05973 -0.27882 -0.06227 -0.27813 -0.06528 C -0.27778 -0.06713 -0.27778 -0.06898 -0.27708 -0.07084 C -0.27674 -0.07223 -0.27552 -0.07338 -0.275 -0.075 C -0.27327 -0.08056 -0.27205 -0.08866 -0.27083 -0.09445 C -0.26892 -0.10417 -0.27118 -0.0926 -0.26771 -0.10278 C -0.26545 -0.10996 -0.26684 -0.11019 -0.26354 -0.11528 C -0.26233 -0.11713 -0.26077 -0.11898 -0.25938 -0.12084 C -0.25764 -0.12824 -0.25955 -0.12246 -0.25417 -0.13056 C -0.25313 -0.13218 -0.25243 -0.13473 -0.25104 -0.13611 C -0.24965 -0.1375 -0.24757 -0.1375 -0.24583 -0.13889 C -0.24306 -0.14098 -0.23837 -0.14769 -0.23542 -0.14861 L -0.23125 -0.15 C -0.23021 -0.15093 -0.22917 -0.15185 -0.22813 -0.15278 C -0.22674 -0.15417 -0.22552 -0.15579 -0.22396 -0.15695 C -0.22344 -0.15718 -0.21719 -0.16065 -0.21563 -0.16111 C -0.21372 -0.16158 -0.21146 -0.16204 -0.20938 -0.1625 C -0.20313 -0.16204 -0.19688 -0.16181 -0.19063 -0.16111 C -0.18958 -0.16088 -0.18872 -0.16019 -0.1875 -0.15973 C -0.18524 -0.1588 -0.18264 -0.15787 -0.18021 -0.15695 C -0.17708 -0.15417 -0.17448 -0.15185 -0.17083 -0.15 C -0.16997 -0.14931 -0.16875 -0.14931 -0.16771 -0.14861 C -0.16667 -0.14769 -0.1658 -0.14653 -0.16458 -0.14584 C -0.16372 -0.14514 -0.1625 -0.14514 -0.16146 -0.14445 C -0.15799 -0.1419 -0.15104 -0.13611 -0.15104 -0.13588 C -0.15 -0.13426 -0.14896 -0.13241 -0.14792 -0.13056 C -0.14514 -0.12523 -0.14202 -0.11783 -0.14063 -0.1125 C -0.13455 -0.0882 -0.14236 -0.11829 -0.13646 -0.09723 C -0.13577 -0.09445 -0.13524 -0.09144 -0.13438 -0.08889 C -0.13368 -0.08658 -0.13299 -0.08426 -0.13229 -0.08195 C -0.13125 -0.07755 -0.12986 -0.07269 -0.12917 -0.06806 C -0.12795 -0.05973 -0.12778 -0.0544 -0.12708 -0.04584 C -0.12674 -0.04028 -0.12639 -0.03473 -0.12604 -0.02917 C -0.12379 -0.04213 -0.12656 -0.02547 -0.12396 -0.04723 C -0.12049 -0.07685 -0.12327 -0.0507 -0.12083 -0.06667 C -0.11979 -0.07431 -0.12014 -0.07709 -0.11771 -0.08473 C -0.11736 -0.08611 -0.11615 -0.08727 -0.11563 -0.08889 C -0.11476 -0.09144 -0.11458 -0.09445 -0.11354 -0.09723 C -0.1125 -0.10023 -0.10938 -0.10556 -0.10938 -0.10533 C -0.10903 -0.10741 -0.1092 -0.10949 -0.10833 -0.11111 C -0.10642 -0.11482 -0.10295 -0.1169 -0.10104 -0.12084 C -0.10035 -0.12223 -0.1 -0.12385 -0.09896 -0.125 C -0.0974 -0.12709 -0.09549 -0.12848 -0.09375 -0.13056 C -0.09132 -0.1338 -0.09167 -0.13635 -0.08958 -0.14028 C -0.08889 -0.1419 -0.08767 -0.14329 -0.08646 -0.14445 C -0.08455 -0.1463 -0.08038 -0.14885 -0.07813 -0.15139 C -0.07483 -0.1551 -0.07587 -0.15579 -0.07188 -0.15834 C -0.07101 -0.15903 -0.06979 -0.15903 -0.06875 -0.15973 C -0.06771 -0.16042 -0.06684 -0.16204 -0.06563 -0.1625 C -0.06302 -0.16343 -0.06007 -0.1632 -0.05729 -0.16389 C -0.0559 -0.16412 -0.05452 -0.16482 -0.05313 -0.16528 C -0.04931 -0.16435 -0.04549 -0.16366 -0.04167 -0.1625 C -0.03524 -0.16042 -0.03351 -0.1581 -0.02708 -0.15417 C -0.02552 -0.15301 -0.02361 -0.15232 -0.02188 -0.15139 C -0.01979 -0.14769 -0.01771 -0.14398 -0.01563 -0.14028 C -0.01493 -0.13889 -0.01441 -0.13727 -0.01354 -0.13611 C -0.01267 -0.13449 -0.01146 -0.13334 -0.01042 -0.13195 C -0.00799 -0.12199 -0.01146 -0.13403 -0.00625 -0.12361 C -0.00573 -0.12223 -0.00573 -0.1206 -0.00521 -0.11945 C -0.00469 -0.11783 -0.00382 -0.11667 -0.00313 -0.11528 C -0.00243 -0.11297 -0.00156 -0.10764 -0.00104 -0.10556 C 0.00035 -0.09838 -0.00017 -0.10394 0.00104 -0.09445 C 0.00173 -0.08797 0.00312 -0.075 0.00312 -0.07477 C 0.0026 -0.0669 0.00191 -0.05417 0.00104 -0.04584 C 0.00069 -0.04329 0.00035 -0.04121 1.38889E-6 -0.03889 C -0.00035 -0.0338 -0.00104 -0.02871 -0.00104 -0.02361 C -0.00104 -0.01551 1.38889E-6 2.96296E-6 1.38889E-6 0.00023 L 1.38889E-6 2.96296E-6 " pathEditMode="relative" rAng="0" ptsTypes="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385" y="-88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295 -0.03634 L -0.65295 -0.03611 C -0.6526 -0.04051 -0.65208 -0.04468 -0.65191 -0.04884 C -0.65121 -0.05787 -0.65104 -0.06782 -0.64982 -0.07662 C -0.64948 -0.07824 -0.64896 -0.0794 -0.64878 -0.08079 C -0.64844 -0.0831 -0.64826 -0.08565 -0.64792 -0.08773 C -0.64774 -0.08935 -0.64705 -0.09051 -0.64705 -0.0919 C -0.64635 -0.09375 -0.64635 -0.09583 -0.64583 -0.09745 C -0.64514 -0.09954 -0.64444 -0.10116 -0.64375 -0.10301 C -0.64305 -0.10718 -0.64236 -0.11157 -0.64167 -0.11551 C -0.64045 -0.12222 -0.63976 -0.12755 -0.6375 -0.13356 C -0.63646 -0.13611 -0.63542 -0.13819 -0.63437 -0.14051 C -0.63351 -0.14282 -0.63281 -0.14514 -0.63229 -0.14745 C -0.63177 -0.14977 -0.63212 -0.15231 -0.63125 -0.1544 C -0.63055 -0.15625 -0.62917 -0.15718 -0.62812 -0.15856 C -0.62326 -0.175 -0.62847 -0.15833 -0.62396 -0.16968 C -0.62239 -0.17338 -0.62187 -0.17801 -0.61979 -0.18079 C -0.61771 -0.18356 -0.61562 -0.18657 -0.61354 -0.18912 C -0.6125 -0.19028 -0.61128 -0.19097 -0.61042 -0.1919 C -0.60642 -0.1956 -0.60295 -0.2 -0.59896 -0.20301 C -0.59028 -0.20972 -0.59427 -0.20787 -0.5875 -0.20995 C -0.58385 -0.21366 -0.58316 -0.21481 -0.57917 -0.2169 C -0.57708 -0.21806 -0.57482 -0.21852 -0.57309 -0.21968 C -0.55851 -0.2294 -0.57205 -0.22292 -0.56354 -0.22662 C -0.54479 -0.22616 -0.525 -0.22894 -0.50625 -0.22384 C -0.50469 -0.22361 -0.50347 -0.22292 -0.50208 -0.22245 C -0.50104 -0.22153 -0.5 -0.2206 -0.49896 -0.21968 C -0.49792 -0.21921 -0.4967 -0.21921 -0.49583 -0.21829 C -0.49357 -0.21667 -0.49167 -0.21458 -0.48958 -0.21273 C -0.4868 -0.21042 -0.48542 -0.20949 -0.48333 -0.20579 C -0.48177 -0.20324 -0.48073 -0.20023 -0.47917 -0.19745 L -0.47726 -0.19329 C -0.4743 -0.1787 -0.4783 -0.19653 -0.47292 -0.18356 C -0.47205 -0.18194 -0.47239 -0.17986 -0.47187 -0.17801 C -0.47066 -0.17523 -0.4684 -0.17292 -0.46771 -0.16968 C -0.46736 -0.16829 -0.46701 -0.1669 -0.46667 -0.16551 C -0.46597 -0.16412 -0.46493 -0.16296 -0.46458 -0.16134 C -0.46076 -0.15046 -0.46371 -0.15602 -0.46146 -0.14468 C -0.46094 -0.14236 -0.45989 -0.14028 -0.45937 -0.13773 C -0.45885 -0.13565 -0.45868 -0.1331 -0.45833 -0.13079 C -0.45798 -0.12894 -0.45746 -0.12731 -0.45729 -0.12523 C -0.45555 -0.11528 -0.45694 -0.12176 -0.45521 -0.11412 C -0.45486 -0.10949 -0.45434 -0.10509 -0.45417 -0.10023 C -0.45364 -0.09213 -0.45382 -0.08356 -0.45312 -0.07523 C -0.45295 -0.07384 -0.45226 -0.07801 -0.45208 -0.0794 C -0.4493 -0.09306 -0.45173 -0.08704 -0.44792 -0.09468 C -0.44757 -0.09884 -0.44722 -0.10324 -0.44687 -0.10718 C -0.44618 -0.1125 -0.44583 -0.11227 -0.44479 -0.1169 C -0.44201 -0.13056 -0.44444 -0.12454 -0.44062 -0.13218 C -0.43993 -0.13588 -0.4401 -0.14028 -0.43854 -0.14329 C -0.43437 -0.15139 -0.43785 -0.14375 -0.43559 -0.15162 C -0.43472 -0.1537 -0.43385 -0.15532 -0.43333 -0.15718 C -0.43038 -0.16759 -0.43437 -0.15856 -0.43021 -0.1669 C -0.42986 -0.16875 -0.42951 -0.17083 -0.42917 -0.17245 C -0.4283 -0.17523 -0.42482 -0.18333 -0.42396 -0.18495 C -0.42292 -0.18657 -0.4217 -0.18773 -0.42083 -0.18912 C -0.41927 -0.1919 -0.41805 -0.19468 -0.41667 -0.19745 C -0.41597 -0.19884 -0.41545 -0.20046 -0.41458 -0.20162 C -0.41354 -0.20301 -0.4125 -0.20463 -0.41146 -0.20579 C -0.40868 -0.2088 -0.40555 -0.21088 -0.40312 -0.21412 C -0.39722 -0.22199 -0.40139 -0.21736 -0.39062 -0.22662 C -0.38298 -0.23356 -0.39253 -0.22523 -0.38333 -0.23218 C -0.38073 -0.23426 -0.37917 -0.23681 -0.37604 -0.23773 C -0.37361 -0.23866 -0.37118 -0.23889 -0.36892 -0.23912 C -0.35694 -0.24097 -0.34757 -0.2412 -0.33559 -0.2419 C -0.32708 -0.24144 -0.31875 -0.2419 -0.31042 -0.24051 C -0.30885 -0.24051 -0.30781 -0.23843 -0.30625 -0.23773 C -0.30434 -0.23704 -0.30191 -0.23704 -0.3 -0.23634 C -0.29392 -0.23449 -0.27621 -0.22755 -0.27083 -0.22384 C -0.26614 -0.22083 -0.26493 -0.22037 -0.26042 -0.21551 C -0.25451 -0.20949 -0.26007 -0.21273 -0.25417 -0.20995 C -0.25347 -0.20856 -0.2526 -0.20741 -0.25208 -0.20579 C -0.25156 -0.20463 -0.25139 -0.20301 -0.25104 -0.20162 C -0.25035 -0.19931 -0.24965 -0.19699 -0.24896 -0.19468 C -0.24826 -0.19329 -0.24757 -0.1919 -0.24687 -0.19051 C -0.24618 -0.18727 -0.24531 -0.18426 -0.24479 -0.18079 C -0.24427 -0.17778 -0.24375 -0.17454 -0.24375 -0.17106 C -0.24375 -0.12963 -0.24132 -0.14028 -0.24583 -0.12245 C -0.24618 -0.11505 -0.24618 -0.10764 -0.24687 -0.10023 C -0.24705 -0.09606 -0.24809 -0.09468 -0.24896 -0.09051 C -0.2493 -0.08843 -0.24948 -0.08588 -0.25 -0.08356 C -0.25052 -0.08079 -0.25139 -0.07801 -0.25208 -0.07523 C -0.25243 -0.07384 -0.25278 -0.07269 -0.25312 -0.07106 C -0.25347 -0.06921 -0.25521 -0.06667 -0.25417 -0.06551 C -0.2526 -0.06412 -0.25069 -0.06644 -0.24896 -0.0669 C -0.24861 -0.06829 -0.24826 -0.06991 -0.24792 -0.07106 C -0.24722 -0.07269 -0.24618 -0.07384 -0.24583 -0.07523 C -0.24514 -0.07755 -0.24514 -0.08009 -0.24479 -0.08218 C -0.24375 -0.08796 -0.24201 -0.0956 -0.24062 -0.10023 C -0.23906 -0.10509 -0.23628 -0.10926 -0.23542 -0.11412 C -0.23264 -0.12847 -0.23628 -0.11088 -0.23229 -0.12523 C -0.23177 -0.12708 -0.23194 -0.12917 -0.23125 -0.13079 C -0.23038 -0.13264 -0.22917 -0.13356 -0.22812 -0.13495 C -0.22673 -0.14005 -0.22708 -0.13935 -0.225 -0.14468 C -0.22292 -0.14977 -0.22066 -0.15579 -0.21771 -0.15995 C -0.21562 -0.16296 -0.21354 -0.16551 -0.21146 -0.16829 C -0.21042 -0.16968 -0.20955 -0.17153 -0.20833 -0.17245 C -0.20729 -0.17338 -0.20607 -0.17431 -0.20521 -0.17523 C -0.20226 -0.17801 -0.2 -0.18218 -0.19687 -0.18356 C -0.19149 -0.18611 -0.1941 -0.18449 -0.1875 -0.19051 C -0.18594 -0.1919 -0.18472 -0.19352 -0.18333 -0.19468 C -0.1816 -0.1963 -0.17969 -0.19745 -0.17812 -0.19884 C -0.17656 -0.20023 -0.17535 -0.20208 -0.17396 -0.20301 C -0.17187 -0.2044 -0.16771 -0.20579 -0.16771 -0.20556 C -0.15451 -0.20532 -0.14114 -0.20579 -0.1283 -0.2044 C -0.12587 -0.2044 -0.12187 -0.20162 -0.12187 -0.20139 C -0.12048 -0.20023 -0.1191 -0.19884 -0.11771 -0.19745 C -0.11562 -0.1956 -0.11146 -0.1919 -0.11146 -0.19167 C -0.11076 -0.19005 -0.11007 -0.18819 -0.10937 -0.18634 C -0.10798 -0.18356 -0.10521 -0.17801 -0.10521 -0.17778 C -0.10347 -0.16875 -0.10382 -0.1713 -0.10208 -0.15718 C -0.10017 -0.14236 -0.10191 -0.15278 -0.1 -0.1419 C -0.09965 -0.13634 -0.09948 -0.13079 -0.09896 -0.12523 C -0.09861 -0.12338 -0.09809 -0.12176 -0.09792 -0.11968 C -0.09722 -0.11597 -0.09583 -0.10556 -0.09479 -0.10023 C -0.0941 -0.09745 -0.0934 -0.09468 -0.09271 -0.0919 C -0.09236 -0.08866 -0.09201 -0.08542 -0.09167 -0.08218 C -0.08976 -0.06782 -0.09132 -0.08333 -0.08958 -0.0669 C -0.08906 -0.06343 -0.08889 -0.05949 -0.08854 -0.05579 C -0.09149 -0.03935 -0.09045 -0.04398 -0.08854 -0.08634 C -0.08802 -0.0963 -0.08715 -0.09653 -0.08559 -0.10579 C -0.08472 -0.10995 -0.08403 -0.11435 -0.08333 -0.11829 C -0.08298 -0.11991 -0.08246 -0.12106 -0.08229 -0.12245 C -0.08073 -0.13079 -0.08212 -0.12731 -0.08038 -0.13356 C -0.07951 -0.13611 -0.07864 -0.13819 -0.07812 -0.14051 C -0.0776 -0.1419 -0.07743 -0.14352 -0.07708 -0.14468 C -0.07639 -0.1463 -0.07535 -0.14745 -0.075 -0.14884 C -0.0691 -0.16782 -0.07448 -0.15602 -0.06979 -0.16551 C -0.06944 -0.16736 -0.06927 -0.16944 -0.06875 -0.17106 C -0.06823 -0.17269 -0.06736 -0.17407 -0.06667 -0.17523 C -0.06562 -0.17731 -0.06476 -0.17917 -0.06354 -0.18079 C -0.06215 -0.18264 -0.05764 -0.18565 -0.05625 -0.18634 C -0.05451 -0.1875 -0.05278 -0.18866 -0.05104 -0.18912 C -0.04427 -0.19167 -0.0276 -0.1919 -0.025 -0.1919 C -0.02326 -0.19097 -0.0191 -0.18843 -0.01771 -0.18634 C -0.01458 -0.18241 -0.01632 -0.18264 -0.01458 -0.17801 C -0.01389 -0.17662 -0.01319 -0.17523 -0.0125 -0.17384 L -0.01042 -0.16273 C -0.01007 -0.16088 -0.00972 -0.15903 -0.00937 -0.15718 C -0.00764 -0.15069 -0.00868 -0.1544 -0.00625 -0.14606 C -0.0059 -0.14097 -0.00555 -0.13588 -0.00521 -0.13079 C -0.00486 -0.12894 -0.00434 -0.12731 -0.00417 -0.12523 C -0.00364 -0.1213 -0.00364 -0.1169 -0.00312 -0.11273 C -0.00278 -0.11134 -0.00226 -0.11019 -0.00208 -0.10856 C 0.00052 -0.09398 -0.00226 -0.10556 -1.38889E-6 -0.09606 C 0.00035 -0.08958 0.00052 -0.0831 0.00104 -0.07662 C 0.00122 -0.07523 0.00208 -0.07407 0.00208 -0.07245 C 0.00208 -0.00486 0.00868 -0.02361 -1.38889E-6 -0.00023 L -1.38889E-6 6.07153E-17 " pathEditMode="relative" rAng="0" ptsTypes="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65" y="-847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747 -0.00833 L -0.45747 -0.0081 C -0.46112 -0.03217 -0.46059 -0.02361 -0.45851 -0.05972 C -0.45782 -0.07153 -0.45747 -0.07268 -0.45539 -0.08055 C -0.45452 -0.08426 -0.45452 -0.08819 -0.45434 -0.09167 C -0.454 -0.09375 -0.45278 -0.09537 -0.45226 -0.09722 C -0.45139 -0.10139 -0.45174 -0.1081 -0.45018 -0.1125 C -0.44983 -0.11412 -0.44879 -0.11528 -0.44827 -0.11667 C -0.44775 -0.11805 -0.44775 -0.11967 -0.44723 -0.12083 C -0.44653 -0.12292 -0.44254 -0.13472 -0.43993 -0.13889 C -0.43907 -0.14051 -0.43785 -0.14167 -0.43681 -0.14305 C -0.43421 -0.1537 -0.43785 -0.14074 -0.43368 -0.15139 C -0.43316 -0.15278 -0.43334 -0.1544 -0.43264 -0.15555 L -0.42223 -0.16944 L -0.4191 -0.17361 C -0.41806 -0.175 -0.41737 -0.17708 -0.41598 -0.17778 C -0.41459 -0.1787 -0.4132 -0.1794 -0.41181 -0.18055 C -0.41059 -0.18171 -0.4099 -0.1838 -0.40868 -0.18472 C -0.40782 -0.18565 -0.4066 -0.18565 -0.40556 -0.18611 C -0.40417 -0.18704 -0.40278 -0.18796 -0.40139 -0.18889 C -0.39792 -0.19606 -0.40122 -0.1912 -0.39618 -0.19444 C -0.39514 -0.19537 -0.39428 -0.19653 -0.39306 -0.19722 C -0.39167 -0.19815 -0.38698 -0.19977 -0.38577 -0.2 C -0.37969 -0.20185 -0.37952 -0.20162 -0.37223 -0.20278 C -0.36181 -0.20231 -0.35139 -0.20231 -0.34098 -0.20139 C -0.33959 -0.20139 -0.3382 -0.20046 -0.33681 -0.2 C -0.33195 -0.19861 -0.33195 -0.19907 -0.32743 -0.19722 C -0.32639 -0.19699 -0.32535 -0.19653 -0.32431 -0.19583 C -0.32292 -0.19514 -0.32171 -0.19398 -0.32014 -0.19305 C -0.31216 -0.18866 -0.31233 -0.18866 -0.3066 -0.18611 C -0.30469 -0.18426 -0.30087 -0.18079 -0.29931 -0.17778 C -0.29879 -0.17662 -0.29879 -0.175 -0.29827 -0.17361 C -0.29705 -0.17083 -0.29497 -0.16852 -0.2941 -0.16528 C -0.29375 -0.16389 -0.29358 -0.1625 -0.29306 -0.16111 C -0.29254 -0.15972 -0.29167 -0.15856 -0.29098 -0.15694 C -0.29063 -0.15579 -0.29046 -0.15417 -0.28993 -0.15278 C -0.28941 -0.15139 -0.28855 -0.15023 -0.28785 -0.14861 C -0.2875 -0.14745 -0.28733 -0.14583 -0.28681 -0.14444 C -0.28629 -0.14305 -0.28542 -0.1419 -0.28473 -0.14028 C -0.28386 -0.13796 -0.28316 -0.13287 -0.28264 -0.13055 C -0.28212 -0.12778 -0.28108 -0.12523 -0.28056 -0.12222 C -0.27934 -0.11528 -0.28004 -0.11852 -0.27848 -0.1125 C -0.27813 -0.10648 -0.27796 -0.10046 -0.27743 -0.09444 C -0.27726 -0.09028 -0.27743 -0.08588 -0.27639 -0.08194 C -0.27605 -0.08055 -0.27587 -0.08495 -0.27535 -0.08611 C -0.27483 -0.08773 -0.27379 -0.08889 -0.27327 -0.09028 C -0.2724 -0.09305 -0.27188 -0.09583 -0.27118 -0.09861 C -0.27084 -0.1 -0.27049 -0.10139 -0.27014 -0.10278 C -0.26945 -0.10648 -0.2691 -0.11042 -0.26806 -0.11389 L -0.26598 -0.12222 C -0.26563 -0.12361 -0.26546 -0.12523 -0.26493 -0.12639 C -0.26424 -0.12824 -0.26337 -0.13009 -0.26285 -0.13194 C -0.26233 -0.1338 -0.26233 -0.13565 -0.26181 -0.1375 C -0.26129 -0.14028 -0.26042 -0.14305 -0.25973 -0.14583 C -0.25938 -0.14722 -0.25938 -0.14884 -0.25868 -0.15 C -0.25799 -0.15139 -0.2573 -0.15278 -0.2566 -0.15417 C -0.25625 -0.15555 -0.25608 -0.15717 -0.25556 -0.15833 C -0.25504 -0.16042 -0.25417 -0.16204 -0.25348 -0.16389 C -0.25087 -0.17199 -0.25434 -0.16435 -0.25035 -0.17222 C -0.24879 -0.18102 -0.25018 -0.17639 -0.24514 -0.18611 L -0.24514 -0.18588 C -0.2448 -0.1875 -0.24462 -0.18912 -0.2441 -0.19028 C -0.24289 -0.19329 -0.24132 -0.19583 -0.23993 -0.19861 C -0.23924 -0.2 -0.23855 -0.20139 -0.23785 -0.20278 C -0.2316 -0.21967 -0.23959 -0.19884 -0.23368 -0.2125 C -0.23299 -0.21435 -0.23282 -0.2169 -0.2316 -0.21805 C -0.23021 -0.21967 -0.2283 -0.2206 -0.22639 -0.22083 C -0.21962 -0.22245 -0.20556 -0.22361 -0.20556 -0.22338 C -0.20452 -0.22407 -0.20365 -0.22523 -0.20243 -0.225 C -0.18056 -0.22407 -0.1849 -0.22569 -0.17431 -0.22083 C -0.17292 -0.21944 -0.17153 -0.21829 -0.17014 -0.21667 C -0.1691 -0.21551 -0.16823 -0.21366 -0.16702 -0.2125 C -0.1658 -0.21134 -0.16424 -0.21088 -0.16285 -0.20972 C -0.1573 -0.20555 -0.16233 -0.2081 -0.1566 -0.20555 C -0.15521 -0.20417 -0.15365 -0.20324 -0.15243 -0.20139 C -0.15157 -0.20023 -0.15122 -0.19861 -0.15035 -0.19722 C -0.14948 -0.19537 -0.14827 -0.19375 -0.14723 -0.19167 C -0.14653 -0.19051 -0.14601 -0.18889 -0.14514 -0.1875 C -0.14428 -0.18611 -0.14306 -0.18472 -0.14202 -0.18333 C -0.13959 -0.17361 -0.14115 -0.17755 -0.13785 -0.17083 C -0.13473 -0.15347 -0.13889 -0.17523 -0.13577 -0.16111 C -0.13542 -0.15926 -0.13542 -0.15741 -0.13473 -0.15555 C -0.13438 -0.15417 -0.13334 -0.15278 -0.13264 -0.15139 C -0.1323 -0.14815 -0.13212 -0.14491 -0.1316 -0.14167 C -0.13143 -0.13981 -0.13091 -0.13819 -0.13056 -0.13611 C -0.12865 -0.11597 -0.13108 -0.12685 -0.12848 -0.11667 C -0.12483 -0.08264 -0.12848 -0.12037 -0.12848 -0.0375 C -0.12848 -0.03518 -0.12796 -0.04213 -0.12743 -0.04444 C -0.12726 -0.04583 -0.12674 -0.04722 -0.12639 -0.04861 C -0.12622 -0.05092 -0.12535 -0.06065 -0.12431 -0.06389 C -0.12396 -0.06551 -0.12292 -0.06667 -0.12223 -0.06805 C -0.12188 -0.07037 -0.12153 -0.07268 -0.12118 -0.075 C -0.12084 -0.07778 -0.12084 -0.08079 -0.12014 -0.08333 C -0.1198 -0.08542 -0.11875 -0.08704 -0.11806 -0.08889 C -0.11771 -0.09028 -0.11737 -0.09167 -0.11702 -0.09305 C -0.11667 -0.09491 -0.11667 -0.09699 -0.11598 -0.09861 C -0.11563 -0.10023 -0.11459 -0.10139 -0.11389 -0.10278 C -0.11355 -0.10509 -0.11337 -0.10764 -0.11285 -0.10972 C -0.11233 -0.11227 -0.11146 -0.11435 -0.11077 -0.11667 C -0.10973 -0.12083 -0.10868 -0.125 -0.10764 -0.12917 C -0.1073 -0.13055 -0.10695 -0.13194 -0.1066 -0.13333 C -0.10625 -0.13518 -0.10625 -0.13727 -0.10556 -0.13889 C -0.1033 -0.14467 -0.09931 -0.15162 -0.09618 -0.15694 C -0.09584 -0.1588 -0.09584 -0.16088 -0.09514 -0.1625 C -0.09445 -0.16458 -0.09323 -0.16643 -0.09202 -0.16805 C -0.08837 -0.17384 -0.08473 -0.1787 -0.07952 -0.18194 C -0.0658 -0.1912 -0.08299 -0.18009 -0.07223 -0.18611 C -0.07084 -0.18704 -0.06962 -0.18819 -0.06806 -0.18889 C -0.06771 -0.18912 -0.05747 -0.19398 -0.05452 -0.19444 C -0.05053 -0.19514 -0.04618 -0.19537 -0.04202 -0.19583 C -0.03785 -0.19537 -0.03368 -0.1956 -0.02952 -0.19444 C -0.02778 -0.19421 -0.02622 -0.19259 -0.02431 -0.19167 C -0.02344 -0.1912 -0.02223 -0.19074 -0.02118 -0.19028 C -0.01702 -0.18588 -0.01563 -0.1838 -0.01077 -0.18055 C -0.0099 -0.18009 -0.00868 -0.17986 -0.00764 -0.17917 C 0.00295 -0.1713 -0.00539 -0.17546 0.00173 -0.17222 C 0.00208 -0.16991 0.00208 -0.16759 0.00277 -0.16528 C 0.00694 -0.14815 0.0026 -0.17454 0.00694 -0.15139 C 0.00729 -0.14954 0.00763 -0.14768 0.00798 -0.14583 C 0.00868 -0.1412 0.00954 -0.13264 0.01007 -0.12778 C 0.00972 -0.09305 0.00954 -0.05833 0.00902 -0.02361 C 0.00781 0.04352 0.00798 -0.0287 0.00798 -0.00139 L 0.00798 -0.00116 " pathEditMode="relative" rAng="0" ptsTypes="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47" y="-1013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87 0.09305 L -0.20487 0.09328 C -0.2066 0.04699 -0.20625 0.08171 -0.20487 0.05 C -0.20434 0.03935 -0.20434 0.02847 -0.20382 0.01805 C -0.20365 0.01504 -0.20313 0.01226 -0.20278 0.00972 C -0.20174 0.00231 -0.20209 0.00416 -0.2007 -0.00139 C -0.20035 -0.00695 -0.20018 -0.01274 -0.19966 -0.01806 C -0.19948 -0.01968 -0.19879 -0.02084 -0.19862 -0.02223 C -0.19809 -0.025 -0.19792 -0.02801 -0.19757 -0.03056 C -0.19705 -0.03334 -0.1948 -0.04028 -0.19445 -0.04167 C -0.19393 -0.04306 -0.19375 -0.04468 -0.19341 -0.04584 C -0.19271 -0.04792 -0.19184 -0.04954 -0.19132 -0.05139 C -0.19063 -0.05325 -0.19063 -0.05533 -0.19028 -0.05695 C -0.18976 -0.05857 -0.18889 -0.05973 -0.18837 -0.06112 C -0.1875 -0.06297 -0.18681 -0.06482 -0.18629 -0.06667 C -0.18577 -0.06806 -0.18559 -0.06968 -0.18525 -0.07084 C -0.18386 -0.07477 -0.18195 -0.07825 -0.18108 -0.08195 C -0.18073 -0.08334 -0.18073 -0.08519 -0.18004 -0.08612 C -0.17882 -0.08797 -0.17726 -0.08889 -0.17587 -0.09028 C -0.17448 -0.09561 -0.17431 -0.09815 -0.17066 -0.10278 C -0.16962 -0.10417 -0.16841 -0.10556 -0.16754 -0.10695 C -0.16632 -0.1088 -0.16563 -0.11112 -0.16441 -0.1125 C -0.1625 -0.11482 -0.15816 -0.11806 -0.15816 -0.11783 C -0.15348 -0.12755 -0.15886 -0.11829 -0.15296 -0.12362 C -0.15174 -0.12477 -0.15087 -0.12662 -0.14983 -0.12778 C -0.14809 -0.1294 -0.14618 -0.13056 -0.14462 -0.13195 C -0.14306 -0.13334 -0.14184 -0.13519 -0.14046 -0.13612 C -0.13907 -0.13727 -0.13421 -0.13866 -0.13316 -0.13889 C -0.12327 -0.14283 -0.14046 -0.13889 -0.11546 -0.14167 C -0.11233 -0.14213 -0.10921 -0.1426 -0.10608 -0.14306 C -0.09948 -0.1426 -0.09289 -0.1426 -0.08629 -0.14167 C -0.08507 -0.14167 -0.08473 -0.14075 -0.08316 -0.14028 C -0.08108 -0.13982 -0.07934 -0.13959 -0.07691 -0.13889 C -0.0757 -0.13866 -0.07483 -0.13797 -0.07396 -0.1375 C -0.06997 -0.13658 -0.06598 -0.13588 -0.06233 -0.13473 C -0.05973 -0.13403 -0.05799 -0.13287 -0.05608 -0.13056 C -0.05486 -0.1294 -0.05417 -0.12755 -0.05296 -0.12639 C -0.05157 -0.12547 -0.05018 -0.12547 -0.04879 -0.125 L -0.04254 -0.11945 L -0.03941 -0.11667 C -0.0375 -0.1095 -0.03889 -0.11389 -0.03421 -0.10417 C -0.03351 -0.10278 -0.03247 -0.10162 -0.03212 -0.1 C -0.03177 -0.09862 -0.0316 -0.09723 -0.03108 -0.09584 C -0.03021 -0.09399 -0.02882 -0.09237 -0.02796 -0.09028 C -0.02639 -0.08774 -0.02518 -0.08473 -0.02379 -0.08195 C -0.02309 -0.08056 -0.02205 -0.0794 -0.02171 -0.07778 C -0.02101 -0.075 -0.02084 -0.072 -0.01962 -0.06945 C -0.01893 -0.06806 -0.01789 -0.0669 -0.01754 -0.06528 C -0.0165 -0.06274 -0.01667 -0.0595 -0.01546 -0.05695 C -0.01476 -0.05556 -0.01389 -0.0544 -0.01337 -0.05278 C -0.01285 -0.05162 -0.01285 -0.05 -0.01233 -0.04862 C -0.01146 -0.047 -0.01007 -0.04607 -0.00921 -0.04445 C -0.004 -0.03635 -0.01094 -0.04422 -0.00296 -0.03612 C -0.00018 -0.02153 -0.00382 -0.03889 0.00017 -0.02639 C 0.00121 -0.02385 0.00156 -0.02084 0.00225 -0.01806 L 0.00329 -0.01389 C 0.00364 -0.0125 0.00382 -0.01112 0.00434 -0.00973 C 0.00503 -0.00834 0.0059 -0.00718 0.00642 -0.00556 C 0.0092 0.00162 0.00555 -0.00417 0.00972 0.00138 L 0.00972 0.00162 " pathEditMode="relative" rAng="0" ptsTypes="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-1180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95727" y="2581274"/>
            <a:ext cx="813558" cy="385537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54832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1730" y="2416729"/>
            <a:ext cx="3155625" cy="29465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44986" y="2716623"/>
            <a:ext cx="1893375" cy="1855934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895052" y="3649373"/>
            <a:ext cx="1979438" cy="1846367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95609" y="2966812"/>
            <a:ext cx="1989000" cy="1846367"/>
          </a:xfrm>
          <a:prstGeom prst="rect">
            <a:avLst/>
          </a:prstGeom>
        </p:spPr>
      </p:pic>
      <p:pic>
        <p:nvPicPr>
          <p:cNvPr id="14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2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6666 0.00926 L -0.86666 0.00949 C -0.86701 0.00463 -0.86753 3.7037E-7 -0.86753 -0.00463 C -0.86753 -0.01713 -0.86718 -0.01806 -0.86562 -0.02685 C -0.86527 -0.03194 -0.86527 -0.03727 -0.86458 -0.04213 C -0.86423 -0.04421 -0.86302 -0.04583 -0.8625 -0.04769 C -0.86197 -0.04907 -0.86163 -0.05046 -0.86145 -0.05185 C -0.85989 -0.05995 -0.86076 -0.05857 -0.85937 -0.06713 C -0.85763 -0.07708 -0.85729 -0.07801 -0.8552 -0.08657 L -0.85416 -0.09074 C -0.85329 -0.09421 -0.8526 -0.09745 -0.85104 -0.10046 C -0.85017 -0.10208 -0.84878 -0.10324 -0.84791 -0.10463 C -0.84288 -0.11273 -0.84809 -0.10509 -0.84479 -0.11296 C -0.84236 -0.11852 -0.84201 -0.11829 -0.83854 -0.1213 C -0.83819 -0.12269 -0.83802 -0.12431 -0.8375 -0.12546 C -0.83663 -0.12708 -0.83524 -0.12824 -0.83437 -0.12963 C -0.83315 -0.13148 -0.83229 -0.13357 -0.83125 -0.13519 C -0.8302 -0.13681 -0.82899 -0.13796 -0.82812 -0.13935 C -0.82569 -0.14329 -0.82222 -0.15116 -0.81875 -0.15463 C -0.81666 -0.15671 -0.81475 -0.15926 -0.8125 -0.16019 C -0.81041 -0.16111 -0.80798 -0.16134 -0.80625 -0.16296 C -0.80121 -0.16736 -0.80468 -0.16505 -0.79791 -0.16713 C -0.79496 -0.16806 -0.79236 -0.16921 -0.78958 -0.16991 C -0.78732 -0.1706 -0.7835 -0.1713 -0.78125 -0.17269 C -0.78003 -0.17361 -0.77916 -0.175 -0.77812 -0.17546 C -0.77604 -0.17685 -0.77395 -0.17732 -0.77187 -0.17824 L -0.76875 -0.17963 C -0.76006 -0.17917 -0.75121 -0.17917 -0.7427 -0.17824 C -0.74149 -0.17824 -0.74045 -0.17755 -0.73958 -0.17685 C -0.73628 -0.17523 -0.73315 -0.17361 -0.7302 -0.1713 C -0.72899 -0.1706 -0.72812 -0.16944 -0.72708 -0.16852 C -0.72673 -0.16713 -0.7269 -0.16528 -0.72604 -0.16435 C -0.72413 -0.16273 -0.71979 -0.16157 -0.71979 -0.16134 C -0.71822 -0.15857 -0.71631 -0.15463 -0.71458 -0.15185 C -0.71319 -0.15 -0.71163 -0.14838 -0.71041 -0.1463 C -0.70954 -0.14514 -0.70902 -0.14352 -0.70833 -0.14213 C -0.70729 -0.14028 -0.70625 -0.13843 -0.7052 -0.13657 C -0.70486 -0.13519 -0.70468 -0.1338 -0.70416 -0.13241 C -0.70295 -0.12963 -0.70138 -0.12685 -0.7 -0.12407 L -0.69583 -0.11574 L -0.69375 -0.11157 L -0.69166 -0.10741 C -0.68888 -0.09282 -0.69253 -0.11019 -0.68854 -0.09769 C -0.6868 -0.09259 -0.68524 -0.08333 -0.68437 -0.07824 C -0.68402 -0.07639 -0.68368 -0.07454 -0.68333 -0.07269 C -0.68298 -0.0713 -0.68246 -0.06991 -0.68229 -0.06852 C -0.68142 -0.06389 -0.6809 -0.05926 -0.6802 -0.05463 C -0.67986 -0.05278 -0.67934 -0.05093 -0.67916 -0.04907 C -0.67725 -0.03681 -0.67899 -0.04468 -0.67708 -0.03657 C -0.67673 -0.02732 -0.67673 -0.01806 -0.67604 -0.0088 C -0.67586 -0.00741 -0.67517 -0.01157 -0.675 -0.01296 C -0.67447 -0.01574 -0.67413 -0.01852 -0.67395 -0.0213 C -0.67309 -0.03194 -0.67256 -0.04259 -0.67187 -0.05324 C -0.67152 -0.05833 -0.67118 -0.06343 -0.67083 -0.06852 C -0.67048 -0.07315 -0.67083 -0.07801 -0.66979 -0.08241 C -0.66788 -0.09005 -0.66927 -0.08357 -0.6677 -0.09352 C -0.66597 -0.10347 -0.66736 -0.09514 -0.66562 -0.10324 C -0.6651 -0.10509 -0.66493 -0.10694 -0.66458 -0.1088 C -0.66423 -0.11019 -0.66371 -0.11157 -0.66354 -0.11296 C -0.66302 -0.11482 -0.66284 -0.1169 -0.6625 -0.11852 C -0.6618 -0.1206 -0.66093 -0.12222 -0.66041 -0.12407 C -0.65989 -0.12593 -0.65989 -0.12801 -0.65937 -0.12963 C -0.65885 -0.13125 -0.65781 -0.13241 -0.65729 -0.1338 C -0.65642 -0.13565 -0.6559 -0.13773 -0.6552 -0.13935 C -0.65381 -0.14259 -0.65208 -0.1456 -0.65 -0.14769 C -0.64774 -0.15023 -0.6427 -0.15463 -0.63958 -0.15602 C -0.63819 -0.15671 -0.63663 -0.15671 -0.63541 -0.15741 C -0.61666 -0.16782 -0.63315 -0.16019 -0.62395 -0.16435 C -0.61753 -0.17292 -0.62465 -0.16458 -0.61458 -0.1713 C -0.61319 -0.17222 -0.6118 -0.17338 -0.61041 -0.17407 C -0.60416 -0.17755 -0.60538 -0.17639 -0.6 -0.17824 C -0.59878 -0.1787 -0.59791 -0.17917 -0.59687 -0.17963 L -0.55 -0.17824 C -0.53402 -0.17755 -0.54479 -0.17755 -0.53437 -0.17546 C -0.5309 -0.175 -0.52743 -0.17454 -0.52395 -0.17407 C -0.51128 -0.16991 -0.53107 -0.17708 -0.51354 -0.16852 C -0.51076 -0.16736 -0.50763 -0.16759 -0.5052 -0.16574 L -0.49687 -0.16019 C -0.49548 -0.15787 -0.49427 -0.15556 -0.4927 -0.15324 C -0.49149 -0.15162 -0.48958 -0.15093 -0.48854 -0.14907 C -0.4875 -0.14769 -0.48715 -0.14537 -0.48645 -0.14352 C -0.48576 -0.14213 -0.48489 -0.14097 -0.48437 -0.13935 C -0.47899 -0.12708 -0.48524 -0.13982 -0.4802 -0.12963 C -0.47986 -0.12778 -0.47968 -0.12593 -0.47916 -0.12407 C -0.47829 -0.12199 -0.47656 -0.12083 -0.47604 -0.11852 C -0.47517 -0.11597 -0.47534 -0.11296 -0.475 -0.11019 C -0.47447 -0.10787 -0.47222 -0.10046 -0.47187 -0.09907 C -0.47152 -0.0963 -0.47118 -0.09352 -0.47083 -0.09074 C -0.47048 -0.08889 -0.46996 -0.08727 -0.46979 -0.08519 C -0.46927 -0.08009 -0.46909 -0.075 -0.46875 -0.06991 C -0.4684 -0.05833 -0.46805 -0.04676 -0.4677 -0.03519 C -0.46736 -0.02824 -0.46666 -0.0213 -0.46666 -0.01435 C -0.46666 -0.00417 -0.4677 0.00602 -0.4677 0.0162 C -0.4677 0.01806 -0.46701 0.0125 -0.46666 0.01065 C -0.46631 0.00926 -0.46597 0.00787 -0.46562 0.00648 C -0.46527 0.00093 -0.46475 -0.00463 -0.46458 -0.01019 C -0.46406 -0.01944 -0.46406 -0.0287 -0.46354 -0.03796 C -0.46302 -0.04537 -0.46267 -0.05301 -0.46145 -0.06019 C -0.45902 -0.07292 -0.46197 -0.05741 -0.45833 -0.07546 C -0.45781 -0.07732 -0.45746 -0.07917 -0.45729 -0.08102 C -0.45642 -0.08519 -0.45607 -0.08958 -0.4552 -0.09352 C -0.45468 -0.09514 -0.45381 -0.0963 -0.45312 -0.09769 C -0.45069 -0.11296 -0.45364 -0.09722 -0.45 -0.11019 C -0.44947 -0.11204 -0.44947 -0.11412 -0.44895 -0.11574 C -0.44809 -0.11782 -0.4467 -0.11944 -0.44583 -0.1213 C -0.43611 -0.14375 -0.44444 -0.12824 -0.4375 -0.14074 C -0.43715 -0.14213 -0.43715 -0.14398 -0.43645 -0.14491 C -0.43489 -0.14699 -0.42864 -0.15208 -0.42604 -0.15324 C -0.42465 -0.15394 -0.42326 -0.15417 -0.42187 -0.15463 C -0.41684 -0.15671 -0.42013 -0.15579 -0.41458 -0.1588 C -0.41197 -0.16042 -0.40989 -0.16065 -0.40729 -0.16157 C -0.4026 -0.16343 -0.40416 -0.16389 -0.39791 -0.16435 C -0.39027 -0.16528 -0.38263 -0.16528 -0.375 -0.16574 C -0.36145 -0.16528 -0.34774 -0.16574 -0.33437 -0.16435 C -0.33298 -0.16435 -0.33229 -0.1625 -0.33125 -0.16157 C -0.32708 -0.15903 -0.32274 -0.15741 -0.31875 -0.15463 C -0.28993 -0.13565 -0.32951 -0.16343 -0.30416 -0.14074 L -0.29791 -0.13519 C -0.29149 -0.11852 -0.29965 -0.13935 -0.29375 -0.12546 C -0.28836 -0.11319 -0.29461 -0.12593 -0.28958 -0.11574 C -0.28871 -0.11134 -0.28854 -0.11019 -0.2875 -0.10602 C -0.2868 -0.1037 -0.28593 -0.10162 -0.28541 -0.09907 C -0.28489 -0.09745 -0.28472 -0.09537 -0.28437 -0.09352 C -0.28402 -0.09213 -0.2835 -0.09074 -0.28333 -0.08935 C -0.28281 -0.0875 -0.28246 -0.08565 -0.28229 -0.0838 C -0.28142 -0.07732 -0.28177 -0.0706 -0.2802 -0.06435 C -0.27951 -0.06157 -0.27847 -0.05903 -0.27812 -0.05602 C -0.27743 -0.05139 -0.27656 -0.04676 -0.27604 -0.04213 C -0.27569 -0.03935 -0.27534 -0.03657 -0.275 -0.0338 C -0.27465 -0.03241 -0.27413 -0.03102 -0.27395 -0.02963 C -0.27187 -0.01898 -0.2743 -0.02639 -0.27083 -0.01713 C -0.27048 -0.01435 -0.27013 -0.01157 -0.26979 -0.0088 C -0.26944 -0.00648 -0.26875 0.00046 -0.26875 -0.00185 C -0.26788 -0.0162 -0.26822 -0.03056 -0.2677 -0.04491 C -0.26736 -0.05232 -0.26614 -0.05741 -0.26458 -0.06435 C -0.26388 -0.06713 -0.26302 -0.06991 -0.2625 -0.07269 C -0.26163 -0.07593 -0.26111 -0.07917 -0.26041 -0.08241 C -0.26006 -0.0838 -0.25954 -0.08519 -0.25937 -0.08657 C -0.25885 -0.08843 -0.25885 -0.09051 -0.25833 -0.09213 C -0.25781 -0.09375 -0.25694 -0.09491 -0.25625 -0.0963 C -0.24965 -0.10857 -0.25642 -0.09607 -0.25 -0.10602 C -0.24878 -0.10787 -0.24791 -0.10995 -0.24687 -0.11157 C -0.24548 -0.11366 -0.24392 -0.11528 -0.2427 -0.11713 C -0.24149 -0.11898 -0.24079 -0.12107 -0.23958 -0.12269 C -0.23836 -0.12431 -0.23663 -0.12523 -0.23541 -0.12685 C -0.23454 -0.12824 -0.2342 -0.13009 -0.23333 -0.13102 C -0.23211 -0.13241 -0.23038 -0.13287 -0.22916 -0.1338 C -0.22795 -0.13472 -0.2269 -0.13565 -0.22604 -0.13657 C -0.22065 -0.14259 -0.22552 -0.14005 -0.21875 -0.14213 C -0.2177 -0.14306 -0.21666 -0.14444 -0.21562 -0.14491 C -0.21388 -0.14583 -0.21215 -0.14583 -0.21041 -0.1463 C -0.20937 -0.14676 -0.20833 -0.14722 -0.20729 -0.14769 C -0.19652 -0.14722 -0.18576 -0.14722 -0.175 -0.1463 C -0.17343 -0.1463 -0.17204 -0.14583 -0.17083 -0.14491 C -0.15642 -0.13542 -0.16996 -0.1419 -0.16145 -0.13796 C -0.16041 -0.13657 -0.1592 -0.13542 -0.15833 -0.1338 C -0.15746 -0.13264 -0.15711 -0.13102 -0.15625 -0.12963 C -0.15503 -0.12801 -0.15347 -0.12685 -0.15208 -0.12546 C -0.15034 -0.11875 -0.15034 -0.11736 -0.14791 -0.11157 C -0.14722 -0.11019 -0.14635 -0.10903 -0.14583 -0.10741 C -0.14253 -0.09792 -0.14461 -0.10162 -0.1427 -0.09352 C -0.13993 -0.08241 -0.14097 -0.09074 -0.13854 -0.07824 C -0.13802 -0.07593 -0.13784 -0.07361 -0.1375 -0.0713 C -0.13715 -0.06944 -0.1368 -0.06759 -0.13645 -0.06574 C -0.13611 -0.06435 -0.13559 -0.06296 -0.13541 -0.06157 C -0.13454 -0.05787 -0.1342 -0.05417 -0.13333 -0.05046 C -0.13298 -0.04907 -0.13246 -0.04769 -0.13229 -0.0463 C -0.13177 -0.04398 -0.13159 -0.04167 -0.13125 -0.03935 C -0.1309 -0.03796 -0.13038 -0.03657 -0.1302 -0.03519 C -0.12968 -0.03241 -0.12951 -0.02963 -0.12916 -0.02685 C -0.12881 -0.025 -0.12847 -0.02315 -0.12812 -0.0213 C -0.12777 -0.01528 -0.12708 -0.00926 -0.12708 -0.00324 C -0.12708 3.7037E-7 -0.12812 -0.00972 -0.12812 -0.01296 C -0.12812 -0.03056 -0.1276 -0.04815 -0.12708 -0.06574 C -0.1269 -0.06829 -0.12638 -0.07037 -0.12604 -0.07269 C -0.12517 -0.07778 -0.1243 -0.0831 -0.12291 -0.08796 C -0.12222 -0.09028 -0.12135 -0.09259 -0.12083 -0.09491 C -0.12031 -0.09676 -0.12031 -0.09884 -0.11979 -0.10046 C -0.11927 -0.10208 -0.11822 -0.10324 -0.1177 -0.10463 C -0.11718 -0.10602 -0.11718 -0.10764 -0.11666 -0.1088 C -0.11545 -0.11181 -0.11388 -0.11435 -0.1125 -0.11713 C -0.1118 -0.11852 -0.11128 -0.12014 -0.11041 -0.1213 C -0.10677 -0.12616 -0.10677 -0.12662 -0.10208 -0.13102 C -0.1 -0.1331 -0.09774 -0.13472 -0.09583 -0.13657 C -0.08559 -0.14722 -0.0901 -0.14468 -0.08333 -0.14769 C -0.07934 -0.15162 -0.07569 -0.15579 -0.07083 -0.15741 L -0.06666 -0.1588 C -0.05972 -0.15833 -0.05277 -0.15833 -0.04583 -0.15741 C -0.04427 -0.15741 -0.04305 -0.15671 -0.04166 -0.15602 C -0.03819 -0.15486 -0.03836 -0.15486 -0.03541 -0.15185 C -0.03402 -0.15069 -0.03246 -0.14954 -0.03125 -0.14769 C -0.02204 -0.13565 -0.03854 -0.15301 -0.025 -0.13935 C -0.02378 -0.13472 -0.02395 -0.13449 -0.02187 -0.12963 C -0.02118 -0.12824 -0.02031 -0.12708 -0.01979 -0.12546 L -0.01666 -0.11296 C -0.01631 -0.11157 -0.01614 -0.11019 -0.01562 -0.1088 C -0.01493 -0.10741 -0.01406 -0.10625 -0.01354 -0.10463 C -0.01267 -0.10208 -0.01215 -0.09907 -0.01145 -0.0963 C -0.01111 -0.09491 -0.01059 -0.09352 -0.01041 -0.09213 C -0.00902 -0.08519 -0.00972 -0.08843 -0.00833 -0.08241 C -0.00798 -0.07454 -0.00746 -0.06667 -0.00729 -0.0588 C -0.00677 -0.04491 -0.00677 -0.03102 -0.00625 -0.01713 C -0.00607 -0.01389 -0.00468 -0.01065 -0.00416 -0.00741 C -0.00399 -0.00694 -0.00416 -0.00648 -0.00416 -0.00602 L -0.00416 -0.00579 " pathEditMode="relative" rAng="0" ptsTypes="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73" y="-9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434 0.01666 L -0.6434 0.01666 C -0.64305 0.01157 -0.64288 0.00625 -0.64236 0.00139 C -0.64218 -0.0007 -0.64166 -0.00232 -0.64132 -0.00417 C -0.64097 -0.00695 -0.64062 -0.00973 -0.64027 -0.0125 C -0.63871 -0.02986 -0.64062 -0.02153 -0.63819 -0.03056 C -0.63784 -0.03426 -0.63767 -0.0382 -0.63715 -0.04167 C -0.63698 -0.04375 -0.63646 -0.04537 -0.63611 -0.04723 C -0.63576 -0.04954 -0.63559 -0.05209 -0.63507 -0.05417 C -0.63489 -0.05579 -0.63437 -0.05695 -0.63402 -0.05834 C -0.63368 -0.06065 -0.63333 -0.06297 -0.63298 -0.06528 C -0.63264 -0.06806 -0.63264 -0.07107 -0.63194 -0.07361 C -0.63159 -0.0757 -0.63055 -0.07732 -0.62986 -0.07917 C -0.62569 -0.09445 -0.63264 -0.075 -0.62673 -0.09028 C -0.62639 -0.09306 -0.62552 -0.1 -0.62465 -0.10278 C -0.62413 -0.10533 -0.62326 -0.10741 -0.62257 -0.10973 C -0.62222 -0.11158 -0.62205 -0.11366 -0.62152 -0.11528 C -0.621 -0.11736 -0.62014 -0.11898 -0.61944 -0.12084 C -0.61666 -0.13125 -0.62066 -0.12223 -0.61632 -0.13056 C -0.61597 -0.13241 -0.61597 -0.13449 -0.61527 -0.13611 C -0.61458 -0.13843 -0.61163 -0.14352 -0.61007 -0.14445 C -0.60885 -0.14561 -0.60729 -0.14514 -0.6059 -0.14584 C -0.60312 -0.14746 -0.60034 -0.14954 -0.59757 -0.15139 C -0.59618 -0.15232 -0.59479 -0.15324 -0.5934 -0.15417 C -0.59236 -0.1551 -0.59149 -0.15648 -0.59027 -0.15695 C -0.58906 -0.15787 -0.5875 -0.15787 -0.58611 -0.15834 C -0.58507 -0.1588 -0.58402 -0.15926 -0.58298 -0.15973 C -0.58125 -0.16065 -0.57968 -0.16181 -0.57777 -0.1625 C -0.57621 -0.1632 -0.5743 -0.16343 -0.57257 -0.16389 C -0.57152 -0.16482 -0.57066 -0.16621 -0.56944 -0.16667 C -0.56684 -0.16806 -0.56111 -0.16945 -0.56111 -0.16945 L -0.52882 -0.16806 C -0.5243 -0.16783 -0.52066 -0.16713 -0.51632 -0.16528 C -0.50833 -0.16227 -0.5184 -0.16621 -0.51007 -0.16111 C -0.50816 -0.15996 -0.50573 -0.16019 -0.50382 -0.15834 C -0.50277 -0.15741 -0.50173 -0.15672 -0.50069 -0.15556 C -0.49965 -0.1544 -0.49896 -0.15255 -0.49757 -0.15139 C -0.4967 -0.1507 -0.49548 -0.15047 -0.49444 -0.15 C -0.4934 -0.14861 -0.49253 -0.14723 -0.49132 -0.14584 C -0.4901 -0.14445 -0.48854 -0.14352 -0.48715 -0.14167 C -0.48593 -0.14005 -0.48524 -0.13797 -0.48402 -0.13611 C -0.48212 -0.13334 -0.47951 -0.13125 -0.47777 -0.12778 C -0.47639 -0.125 -0.47448 -0.12269 -0.47361 -0.11945 C -0.47326 -0.11806 -0.47326 -0.11667 -0.47257 -0.11528 C -0.47187 -0.11366 -0.47048 -0.1125 -0.46944 -0.11111 C -0.4658 -0.09607 -0.4717 -0.11898 -0.46632 -0.10278 C -0.46545 -0.10023 -0.46493 -0.09746 -0.46423 -0.09445 C -0.46389 -0.0926 -0.46371 -0.09074 -0.46319 -0.08889 C -0.46267 -0.08611 -0.4618 -0.08357 -0.46111 -0.08056 C -0.46041 -0.07686 -0.46024 -0.07315 -0.45902 -0.06945 C -0.45833 -0.06713 -0.45764 -0.06505 -0.45694 -0.0625 C -0.45659 -0.06088 -0.45642 -0.0588 -0.4559 -0.05695 C -0.45538 -0.0551 -0.45451 -0.05348 -0.45382 -0.05139 C -0.45034 -0.03959 -0.45295 -0.04723 -0.45069 -0.03611 C -0.4493 -0.02894 -0.44861 -0.02894 -0.44757 -0.02223 C -0.44722 -0.01922 -0.44687 -0.01598 -0.44652 -0.0125 C -0.44548 -0.0007 -0.44531 0.0037 -0.44444 0.01666 C -0.4434 0.0162 -0.44184 0.01643 -0.44132 0.01527 C -0.43993 0.0118 -0.43993 0.00787 -0.43923 0.00416 C -0.43889 0.00231 -0.43854 0.00046 -0.43819 -0.00139 C -0.43784 -0.00417 -0.43767 -0.00718 -0.43715 -0.00973 C -0.43698 -0.01135 -0.43646 -0.0125 -0.43611 -0.01389 C -0.43576 -0.02686 -0.43611 -0.04005 -0.43507 -0.05278 C -0.43507 -0.05486 -0.4335 -0.05648 -0.43298 -0.05834 C -0.43246 -0.06065 -0.43264 -0.0632 -0.43194 -0.06528 C -0.4309 -0.07014 -0.42882 -0.07454 -0.42777 -0.07917 C -0.42743 -0.08102 -0.42743 -0.08311 -0.42673 -0.08473 C -0.42604 -0.08727 -0.42448 -0.08936 -0.42361 -0.09167 C -0.42274 -0.09445 -0.42222 -0.09723 -0.42152 -0.1 C -0.42118 -0.10186 -0.42118 -0.10394 -0.42048 -0.10556 C -0.41979 -0.10811 -0.4184 -0.11019 -0.41736 -0.1125 C -0.41666 -0.11436 -0.41632 -0.11644 -0.41527 -0.11806 C -0.41441 -0.11968 -0.41319 -0.12084 -0.41215 -0.12223 C -0.40868 -0.12801 -0.40607 -0.13426 -0.40173 -0.13889 C -0.40052 -0.14051 -0.39913 -0.14213 -0.39757 -0.14306 C -0.3967 -0.14398 -0.39548 -0.14375 -0.39444 -0.14445 C -0.39236 -0.1463 -0.39062 -0.14908 -0.38819 -0.15 C -0.38489 -0.15162 -0.37986 -0.15394 -0.37673 -0.15417 L -0.36319 -0.15556 C -0.35521 -0.15463 -0.34722 -0.1544 -0.33923 -0.15278 C -0.33715 -0.15255 -0.33507 -0.15093 -0.33298 -0.15 L -0.32673 -0.14723 C -0.32569 -0.14676 -0.32465 -0.14653 -0.32361 -0.14584 C -0.31857 -0.1426 -0.321 -0.14375 -0.31632 -0.14167 L -0.31007 -0.13334 C -0.30902 -0.13195 -0.30781 -0.13102 -0.30694 -0.12917 L -0.30277 -0.12084 L -0.30069 -0.11667 C -0.3 -0.11528 -0.29913 -0.11412 -0.29861 -0.1125 L -0.29548 -0.1 L -0.29444 -0.09584 C -0.29409 -0.09445 -0.29375 -0.09329 -0.2934 -0.09167 C -0.29305 -0.08982 -0.29305 -0.08797 -0.29236 -0.08611 C -0.28819 -0.07292 -0.29253 -0.09422 -0.28819 -0.075 C -0.28767 -0.07292 -0.28767 -0.07037 -0.28715 -0.06806 C -0.28698 -0.06667 -0.28646 -0.06551 -0.28611 -0.06389 C -0.28541 -0.06088 -0.28472 -0.05741 -0.28402 -0.05417 C -0.28368 -0.04121 -0.28368 -0.02824 -0.28298 -0.01528 C -0.28298 -0.01343 -0.28212 -0.01181 -0.28194 -0.00973 C -0.28142 -0.00394 -0.28125 0.00231 -0.2809 0.00833 C -0.27569 -0.01297 -0.28107 0.00972 -0.27882 -0.04861 C -0.27882 -0.05023 -0.27812 -0.05139 -0.27777 -0.05278 C -0.27708 -0.05695 -0.27656 -0.06135 -0.27569 -0.06528 C -0.27552 -0.0669 -0.27517 -0.06829 -0.27465 -0.06945 C -0.2717 -0.07778 -0.27326 -0.06968 -0.27152 -0.07778 C -0.27118 -0.07963 -0.271 -0.08172 -0.27048 -0.08334 C -0.26788 -0.09329 -0.26944 -0.08519 -0.26632 -0.09306 C -0.26597 -0.09445 -0.26597 -0.0963 -0.26527 -0.09723 C -0.26458 -0.09861 -0.26319 -0.09908 -0.26215 -0.1 L -0.25798 -0.10834 C -0.25729 -0.10973 -0.25677 -0.11135 -0.2559 -0.1125 C -0.25416 -0.11528 -0.25243 -0.11806 -0.25069 -0.12084 C -0.25 -0.12223 -0.24965 -0.12408 -0.24861 -0.125 C -0.24739 -0.12639 -0.24583 -0.12662 -0.24444 -0.12778 C -0.24323 -0.12894 -0.24253 -0.13079 -0.24132 -0.13195 C -0.2401 -0.13357 -0.23854 -0.13496 -0.23715 -0.13611 C -0.23611 -0.13727 -0.23507 -0.13797 -0.23402 -0.13889 C -0.23264 -0.14028 -0.23125 -0.1419 -0.22986 -0.14306 C -0.22882 -0.14422 -0.22777 -0.14491 -0.22673 -0.14584 C -0.22534 -0.14723 -0.22413 -0.14885 -0.22257 -0.15 C -0.22135 -0.15116 -0.21979 -0.15186 -0.2184 -0.15278 C -0.21736 -0.15371 -0.21632 -0.15463 -0.21527 -0.15556 C -0.18923 -0.15348 -0.18993 -0.15579 -0.17257 -0.15 C -0.17152 -0.14977 -0.17048 -0.14908 -0.16944 -0.14861 C -0.16875 -0.14723 -0.1684 -0.14561 -0.16736 -0.14445 C -0.16545 -0.14236 -0.16302 -0.14144 -0.16111 -0.13889 L -0.15798 -0.13473 C -0.15764 -0.13334 -0.15746 -0.13195 -0.15694 -0.13056 C -0.15642 -0.12894 -0.15243 -0.12176 -0.15173 -0.12084 C -0.15087 -0.11945 -0.14965 -0.11829 -0.14861 -0.11667 C -0.14635 -0.1132 -0.14635 -0.11135 -0.14444 -0.10695 C -0.14392 -0.10556 -0.14305 -0.10417 -0.14236 -0.10278 C -0.14201 -0.10093 -0.14201 -0.09908 -0.14132 -0.09723 C -0.13802 -0.08658 -0.13889 -0.10209 -0.13507 -0.08195 C -0.13368 -0.07408 -0.13455 -0.07824 -0.13194 -0.06945 C -0.13159 -0.06621 -0.13125 -0.06297 -0.1309 -0.05973 C -0.13055 -0.05695 -0.13021 -0.0544 -0.12986 -0.05139 C -0.12951 -0.04561 -0.12916 -0.03936 -0.12882 -0.03334 C -0.12916 -0.02593 -0.12934 -0.01852 -0.12986 -0.01111 C -0.13003 -0.0088 -0.13073 -0.00186 -0.1309 -0.00417 C -0.13194 -0.0125 -0.13159 -0.02084 -0.13194 -0.02917 C -0.13159 -0.03889 -0.13159 -0.04885 -0.1309 -0.05834 C -0.1309 -0.05996 -0.13021 -0.06111 -0.12986 -0.0625 C -0.12691 -0.07824 -0.13125 -0.05996 -0.12673 -0.07778 C -0.12639 -0.07917 -0.12621 -0.08079 -0.12569 -0.08195 C -0.12465 -0.08473 -0.12361 -0.0875 -0.12257 -0.09028 C -0.12222 -0.09167 -0.12205 -0.09329 -0.12152 -0.09445 C -0.12118 -0.09561 -0.11771 -0.10741 -0.11632 -0.10973 C -0.1151 -0.11227 -0.11354 -0.11436 -0.11215 -0.11667 C -0.10694 -0.12662 -0.10955 -0.12338 -0.10382 -0.13195 C -0.096 -0.14422 -0.10607 -0.12755 -0.09652 -0.14028 C -0.09566 -0.14167 -0.09548 -0.14352 -0.09444 -0.14445 C -0.09357 -0.14537 -0.09236 -0.14537 -0.09132 -0.14584 C -0.09027 -0.14676 -0.08941 -0.14792 -0.08819 -0.14861 C -0.08611 -0.15023 -0.08194 -0.15093 -0.07986 -0.15139 C -0.07673 -0.15232 -0.07361 -0.15324 -0.07048 -0.15417 C -0.06684 -0.15556 -0.06701 -0.15625 -0.06319 -0.15834 C -0.06146 -0.15949 -0.05972 -0.16019 -0.05798 -0.16111 C -0.04826 -0.16065 -0.03854 -0.16065 -0.02882 -0.15973 C -0.02743 -0.15973 -0.02604 -0.1588 -0.02465 -0.15834 C -0.02291 -0.15787 -0.02118 -0.15741 -0.01944 -0.15695 C -0.01805 -0.15602 -0.01666 -0.15533 -0.01527 -0.15417 C -0.01423 -0.15348 -0.01337 -0.15209 -0.01215 -0.15139 C -0.01093 -0.1507 -0.00937 -0.15047 -0.00798 -0.15 C -0.0059 -0.14723 -0.00347 -0.14491 -0.00173 -0.14167 C -0.00052 -0.13936 0.00226 -0.13496 0.00348 -0.13195 C 0.00417 -0.13033 0.00486 -0.12848 0.00556 -0.12639 C 0.0066 -0.12292 0.00677 -0.12061 0.00764 -0.11667 C 0.00816 -0.11389 0.00973 -0.10834 0.00973 -0.10834 C 0.01094 -0.09422 0.01146 -0.09537 0.00973 -0.07778 C 0.00816 -0.0625 0.00782 -0.07176 0.0066 -0.06111 C 0.00625 -0.05834 0.00556 -0.05579 0.00556 -0.05278 C 0.00521 -0.03542 0.00556 -0.0176 0.00556 3.33333E-6 L 0.00556 3.33333E-6 " pathEditMode="relative" ptsTypes="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823 0.05903 L -0.46823 0.05903 C -0.46719 0.05394 -0.46649 0.04861 -0.4651 0.04375 C -0.46285 0.03426 -0.46319 0.04213 -0.46198 0.03264 C -0.46128 0.02523 -0.4618 0.01736 -0.46007 0.01042 C -0.45312 -0.0169 -0.4592 0.0088 -0.45573 -0.00903 C -0.45555 -0.01065 -0.45503 -0.01181 -0.45486 -0.01319 C -0.45434 -0.01551 -0.45417 -0.01806 -0.45364 -0.02014 C -0.45312 -0.02315 -0.45226 -0.02569 -0.45174 -0.02847 C -0.45121 -0.03032 -0.45104 -0.03241 -0.45052 -0.03403 C -0.45 -0.03611 -0.44913 -0.03773 -0.44844 -0.03958 C -0.44774 -0.04236 -0.44722 -0.04537 -0.44635 -0.04792 C -0.44583 -0.05 -0.44514 -0.05185 -0.44427 -0.05347 C -0.44305 -0.05648 -0.4408 -0.06157 -0.43906 -0.06458 C -0.43819 -0.06667 -0.43698 -0.06829 -0.43594 -0.07014 C -0.43368 -0.07477 -0.4342 -0.07477 -0.43073 -0.07847 C -0.42604 -0.08403 -0.42396 -0.08148 -0.41719 -0.08819 C -0.41597 -0.08958 -0.41458 -0.09144 -0.41302 -0.09236 C -0.40972 -0.09514 -0.40608 -0.09699 -0.4026 -0.09931 L -0.39844 -0.10208 C -0.38628 -0.11042 -0.39462 -0.10625 -0.37239 -0.10764 C -0.36962 -0.10718 -0.36684 -0.10718 -0.36406 -0.10625 C -0.36233 -0.10579 -0.36076 -0.1044 -0.35885 -0.10347 C -0.3566 -0.10255 -0.35399 -0.10185 -0.35156 -0.10069 C -0.33993 -0.0956 -0.35226 -0.1 -0.34219 -0.09653 C -0.34028 -0.09468 -0.33819 -0.09259 -0.33594 -0.09097 C -0.33073 -0.0875 -0.33316 -0.08935 -0.32864 -0.08542 C -0.32726 -0.08264 -0.32535 -0.08032 -0.32465 -0.07708 C -0.3243 -0.07569 -0.32396 -0.07431 -0.32344 -0.07292 C -0.32274 -0.07106 -0.3191 -0.06458 -0.31823 -0.06319 C -0.31632 -0.05556 -0.3184 -0.0625 -0.3151 -0.05486 C -0.31441 -0.05324 -0.31389 -0.05116 -0.31302 -0.04931 C -0.30972 -0.04167 -0.3118 -0.04884 -0.30781 -0.03819 C -0.30746 -0.03704 -0.30729 -0.03542 -0.30694 -0.03403 C -0.30625 -0.03264 -0.30538 -0.03148 -0.30469 -0.02986 C -0.30364 -0.02685 -0.30295 -0.02338 -0.30174 -0.02014 C -0.30087 -0.01852 -0.29948 -0.01736 -0.29861 -0.01597 C -0.29774 -0.01319 -0.29774 -0.01019 -0.29653 -0.00764 C -0.29566 -0.00625 -0.29479 -0.00509 -0.29427 -0.00347 C -0.2934 -0.00093 -0.29219 0.00486 -0.29219 0.00486 C -0.29201 0.00856 -0.29149 0.01204 -0.29114 0.01597 C -0.2908 0.0213 -0.2908 0.02708 -0.2901 0.03264 C -0.28976 0.03588 -0.28871 0.03912 -0.28802 0.04236 C -0.28767 0.03912 -0.2875 0.03565 -0.28698 0.03264 C -0.2868 0.03056 -0.28611 0.02894 -0.28594 0.02708 C -0.28542 0.0206 -0.28559 0.01389 -0.28489 0.00764 C -0.28489 0.00602 -0.2842 0.00486 -0.28385 0.00347 C -0.28212 -0.00602 -0.28385 -0.00208 -0.28073 -0.01181 C -0.27934 -0.01644 -0.2783 -0.0213 -0.27656 -0.02569 C -0.27587 -0.02755 -0.275 -0.0294 -0.27448 -0.03125 C -0.27361 -0.03495 -0.27309 -0.03866 -0.27239 -0.04236 C -0.27205 -0.04421 -0.27205 -0.0463 -0.27135 -0.04792 C -0.27066 -0.04977 -0.26996 -0.05162 -0.26927 -0.05347 C -0.26892 -0.05532 -0.26875 -0.05741 -0.26823 -0.05903 C -0.26771 -0.06181 -0.2658 -0.06875 -0.2651 -0.07014 C -0.26406 -0.07315 -0.2618 -0.07546 -0.26094 -0.07847 C -0.26059 -0.07986 -0.26059 -0.08148 -0.25989 -0.08264 C -0.25868 -0.08565 -0.2566 -0.08796 -0.25573 -0.09097 C -0.25434 -0.09722 -0.25555 -0.09421 -0.25174 -0.09931 C -0.24983 -0.10671 -0.25191 -0.10231 -0.24427 -0.10625 C -0.24167 -0.10787 -0.23889 -0.10949 -0.23611 -0.11042 C -0.23472 -0.11111 -0.23333 -0.11157 -0.23194 -0.11181 C -0.22882 -0.1125 -0.22569 -0.11273 -0.22257 -0.11319 L -0.17448 -0.11181 C -0.17257 -0.11181 -0.16528 -0.10648 -0.1651 -0.10625 C -0.16094 -0.10324 -0.15972 -0.10046 -0.1559 -0.09514 C -0.15469 -0.09375 -0.15347 -0.09282 -0.15278 -0.09097 C -0.14774 -0.08102 -0.15035 -0.08519 -0.14549 -0.07847 C -0.14253 -0.06991 -0.14219 -0.06921 -0.1401 -0.06042 C -0.13854 -0.05347 -0.13906 -0.05255 -0.13802 -0.04375 C -0.13785 -0.04097 -0.13733 -0.03843 -0.13698 -0.03542 C -0.13663 -0.03009 -0.13663 -0.02431 -0.13611 -0.01875 C -0.13559 -0.01505 -0.13385 -0.00764 -0.13385 -0.00764 C -0.13351 -0.00023 -0.13299 0.00694 -0.13299 0.01458 C -0.13299 0.01782 -0.13385 0.02755 -0.13385 0.02431 C -0.13385 -0.03449 -0.1342 -0.00324 -0.13194 -0.02986 C -0.1316 -0.0331 -0.13125 -0.04468 -0.12969 -0.04931 C -0.12864 -0.05324 -0.12691 -0.05671 -0.12569 -0.06042 L -0.12344 -0.06597 C -0.12257 -0.06875 -0.12101 -0.0713 -0.12031 -0.07431 C -0.11892 -0.08218 -0.12014 -0.07847 -0.11614 -0.08542 C -0.1158 -0.08681 -0.11545 -0.08819 -0.11528 -0.08958 C -0.11476 -0.09144 -0.11476 -0.09352 -0.11406 -0.09514 C -0.11371 -0.09676 -0.11267 -0.09792 -0.11198 -0.09931 C -0.11094 -0.10162 -0.10989 -0.10394 -0.10885 -0.10625 C -0.10816 -0.1081 -0.10764 -0.11019 -0.10677 -0.11181 C -0.1059 -0.11389 -0.10469 -0.11551 -0.10364 -0.11736 C -0.10295 -0.11921 -0.10243 -0.1213 -0.10156 -0.12292 C -0.10104 -0.12454 -0.10035 -0.12593 -0.09948 -0.12708 C -0.09687 -0.13218 -0.09583 -0.13426 -0.09219 -0.13819 C -0.09097 -0.13981 -0.08958 -0.1412 -0.08802 -0.14236 C -0.08715 -0.14352 -0.08611 -0.14444 -0.08489 -0.14514 C -0.08403 -0.14583 -0.08299 -0.14653 -0.08177 -0.14653 C -0.07465 -0.14745 -0.06719 -0.14745 -0.05989 -0.14792 C -0.05608 -0.14745 -0.05226 -0.14745 -0.04844 -0.14653 C -0.04722 -0.1463 -0.04028 -0.14259 -0.0401 -0.14236 C -0.03819 -0.14167 -0.03594 -0.14144 -0.03385 -0.14097 C -0.03281 -0.13912 -0.03194 -0.13727 -0.03073 -0.13542 C -0.02951 -0.13356 -0.02795 -0.13194 -0.02656 -0.12986 C -0.025 -0.12731 -0.02378 -0.12431 -0.02239 -0.12153 C -0.0217 -0.12014 -0.02083 -0.11898 -0.02031 -0.11736 C -0.01962 -0.11458 -0.01892 -0.11204 -0.01823 -0.10903 C -0.01805 -0.10718 -0.01771 -0.10532 -0.01719 -0.10347 C -0.0151 -0.09583 -0.01493 -0.09977 -0.01302 -0.09097 C -0.01215 -0.08657 -0.0118 -0.08171 -0.01111 -0.07708 C -0.00972 -0.07014 -0.01042 -0.07338 -0.00885 -0.06736 C -0.00781 -0.01019 -0.00781 -0.03241 -0.00781 -0.00069 L -0.00677 -0.00069 " pathEditMode="relative" ptsTypes="AAAAAAAAAAAAAAAAAAAAAAAAAAAAAAAAAAAAAAAAAAAAAAAAAAAAAAAAAAAAAAAAAAAAAAAAAAAAAAAAAAAAAAAAAAAAAAAAAAAAAAAAAAAA">
                                      <p:cBhvr>
                                        <p:cTn id="14" dur="2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33 0.0662 L -0.23733 0.0662 C -0.23629 0.0544 -0.23577 0.04931 -0.23525 0.03704 C -0.23472 0.02824 -0.2349 0.01921 -0.2342 0.01065 C -0.23368 0.00532 -0.23125 -0.0037 -0.23004 -0.0088 C -0.22969 -0.01019 -0.22917 -0.01157 -0.229 -0.01296 C -0.22865 -0.01528 -0.22847 -0.01782 -0.22795 -0.01991 C -0.22743 -0.02153 -0.22656 -0.02269 -0.22587 -0.02407 C -0.22552 -0.02639 -0.22535 -0.02894 -0.22483 -0.03102 C -0.22431 -0.03264 -0.22327 -0.0338 -0.22275 -0.03519 C -0.22222 -0.03657 -0.22188 -0.03796 -0.2217 -0.03935 C -0.21823 -0.05532 -0.22327 -0.03449 -0.21858 -0.05046 C -0.21771 -0.05324 -0.21719 -0.05602 -0.2165 -0.0588 C -0.21615 -0.06019 -0.21597 -0.06181 -0.21545 -0.06296 C -0.21441 -0.06482 -0.21302 -0.06667 -0.21233 -0.06852 C -0.20382 -0.08912 -0.21511 -0.06551 -0.20816 -0.07963 C -0.20538 -0.09444 -0.20903 -0.07708 -0.20504 -0.08935 C -0.204 -0.09213 -0.20417 -0.09537 -0.20295 -0.09769 C -0.20156 -0.10046 -0.19948 -0.10301 -0.19879 -0.10602 C -0.19844 -0.10741 -0.19809 -0.10903 -0.19775 -0.11019 C -0.19688 -0.1125 -0.1934 -0.11852 -0.19271 -0.11991 C -0.18733 -0.13009 -0.1908 -0.12639 -0.18542 -0.13102 C -0.17986 -0.14213 -0.18715 -0.1287 -0.18021 -0.13796 C -0.17882 -0.13982 -0.1783 -0.14213 -0.17709 -0.14352 C -0.17518 -0.14583 -0.17014 -0.14954 -0.16771 -0.15185 C -0.15851 -0.16111 -0.16268 -0.1588 -0.15625 -0.16157 C -0.14896 -0.1713 -0.15695 -0.16181 -0.15 -0.16713 C -0.14844 -0.16829 -0.14722 -0.17037 -0.14584 -0.1713 C -0.14479 -0.17222 -0.14358 -0.17222 -0.14271 -0.17269 C -0.14149 -0.17361 -0.1408 -0.17523 -0.13959 -0.17546 C -0.13577 -0.17662 -0.13195 -0.17639 -0.12813 -0.17685 C -0.11649 -0.18009 -0.12726 -0.17755 -0.10625 -0.17963 C -0.10313 -0.18009 -0.1 -0.18056 -0.09688 -0.18102 C -0.08924 -0.18449 -0.09271 -0.1831 -0.08646 -0.18519 C -0.07222 -0.18472 -0.05799 -0.18519 -0.04375 -0.1838 C -0.04149 -0.1838 -0.03959 -0.18194 -0.0375 -0.18102 L -0.03438 -0.17963 C -0.03334 -0.17824 -0.03247 -0.17662 -0.03125 -0.17546 C -0.02986 -0.17431 -0.0283 -0.17407 -0.02709 -0.17269 C -0.02604 -0.17176 -0.0257 -0.16991 -0.025 -0.16852 C -0.02396 -0.16713 -0.02274 -0.16597 -0.02188 -0.16435 C -0.01459 -0.15278 -0.0257 -0.16829 -0.01667 -0.15602 C -0.01285 -0.14097 -0.01893 -0.16389 -0.01354 -0.14769 C -0.01268 -0.14514 -0.01215 -0.14213 -0.01146 -0.13935 L -0.01042 -0.13519 C -0.01007 -0.1338 -0.00955 -0.13264 -0.00938 -0.13102 C -0.00903 -0.1287 -0.00868 -0.12639 -0.00834 -0.12407 C -0.00764 -0.1213 -0.00625 -0.11574 -0.00625 -0.11574 C -0.0059 -0.11181 -0.00469 -0.0956 -0.00417 -0.09074 C -0.00399 -0.08935 -0.00347 -0.08796 -0.00313 -0.08657 C -0.00347 -0.0713 -0.00365 -0.05602 -0.00417 -0.04074 C -0.00434 -0.03472 -0.00521 -0.02894 -0.00521 -0.02269 C -0.00521 -0.01157 -0.00469 -0.00046 -0.00417 0.01065 C -0.00278 0.03518 -0.00313 -0.00486 -0.00313 0.01898 L -0.00417 0.01898 " pathEditMode="relative" ptsTypes="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indefinite" accel="50000" decel="50000" fill="hold" nodeType="withEffect">
                                  <p:stCondLst>
                                    <p:cond delay="4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337 -0.00579 L 0.21753 -0.00579 L 0.01337 -0.00579 Z " pathEditMode="relative" ptsTypes="AAA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21276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19269" y="2507584"/>
            <a:ext cx="1769063" cy="21238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54193" y="2065131"/>
            <a:ext cx="1769063" cy="2114234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06169" y="3122248"/>
            <a:ext cx="1778625" cy="2114234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201" y="976917"/>
            <a:ext cx="4016250" cy="3654467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0013" y="2065131"/>
            <a:ext cx="2820938" cy="3377034"/>
          </a:xfrm>
          <a:prstGeom prst="rect">
            <a:avLst/>
          </a:prstGeom>
        </p:spPr>
      </p:pic>
      <p:pic>
        <p:nvPicPr>
          <p:cNvPr id="12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7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8368 -0.07454 L -0.88368 -0.07431 C -0.88298 -0.0838 -0.88229 -0.09306 -0.88159 -0.10231 C -0.88107 -0.11065 -0.8809 -0.11806 -0.87951 -0.12593 C -0.87934 -0.12755 -0.87882 -0.1287 -0.87847 -0.13009 C -0.87812 -0.13426 -0.87795 -0.13866 -0.87743 -0.14259 C -0.87725 -0.14468 -0.87673 -0.1463 -0.87639 -0.14815 C -0.87604 -0.15046 -0.87587 -0.15301 -0.87534 -0.15509 C -0.87517 -0.15718 -0.87465 -0.1588 -0.8743 -0.16065 C -0.87396 -0.16343 -0.87396 -0.16643 -0.87326 -0.16898 C -0.87291 -0.17106 -0.87187 -0.17268 -0.87118 -0.17454 C -0.87048 -0.17731 -0.86979 -0.18009 -0.86909 -0.18287 L -0.86805 -0.18704 C -0.86771 -0.18843 -0.86771 -0.19005 -0.86701 -0.1912 C -0.86562 -0.19398 -0.86406 -0.19676 -0.86284 -0.19954 C -0.86163 -0.20301 -0.8585 -0.21181 -0.85659 -0.21343 C -0.84896 -0.22037 -0.8585 -0.21157 -0.85034 -0.22037 C -0.84948 -0.22153 -0.84826 -0.22222 -0.84722 -0.22315 C -0.84583 -0.22454 -0.84444 -0.22593 -0.84305 -0.22731 C -0.84201 -0.2287 -0.84132 -0.23056 -0.83993 -0.23148 C -0.83906 -0.23241 -0.83784 -0.23241 -0.8368 -0.23287 C -0.8335 -0.23981 -0.83646 -0.23518 -0.83055 -0.23981 C -0.82864 -0.24167 -0.82673 -0.24444 -0.8243 -0.24537 L -0.81805 -0.24815 C -0.80451 -0.2544 -0.81614 -0.24954 -0.78159 -0.25093 C -0.77986 -0.25139 -0.7783 -0.25231 -0.77656 -0.25231 C -0.77187 -0.25231 -0.77031 -0.25139 -0.76614 -0.24954 C -0.75816 -0.23889 -0.76788 -0.25278 -0.76076 -0.23981 C -0.76007 -0.23843 -0.7585 -0.23727 -0.75764 -0.23565 C -0.75521 -0.23125 -0.75607 -0.23056 -0.75486 -0.22593 C -0.75399 -0.22407 -0.7533 -0.22245 -0.75243 -0.22037 C -0.75243 -0.21921 -0.75191 -0.21759 -0.75156 -0.2162 C -0.74687 -0.20301 -0.7526 -0.22523 -0.74757 -0.2037 L -0.74618 -0.19954 C -0.746 -0.19537 -0.74514 -0.1875 -0.74444 -0.18287 C -0.74357 -0.18009 -0.74201 -0.17454 -0.74201 -0.17431 C -0.74201 -0.1713 -0.74114 -0.16829 -0.74114 -0.16481 C -0.73906 -0.12616 -0.74201 -0.14583 -0.73889 -0.12731 C -0.73871 -0.1162 -0.73871 -0.10509 -0.73784 -0.09398 C -0.73784 -0.09213 -0.73732 -0.09792 -0.73715 -0.09954 L -0.73385 -0.11204 L -0.73159 -0.12037 C -0.73142 -0.12176 -0.73073 -0.12315 -0.73055 -0.12454 C -0.72916 -0.13681 -0.73003 -0.13032 -0.72743 -0.14398 C -0.72743 -0.14583 -0.72691 -0.14792 -0.72656 -0.14954 C -0.72604 -0.15093 -0.72587 -0.15231 -0.72534 -0.1537 C -0.72257 -0.16852 -0.72743 -0.14792 -0.72257 -0.16759 L -0.72118 -0.17176 C -0.721 -0.17315 -0.721 -0.17477 -0.72014 -0.17593 C -0.7184 -0.18079 -0.71736 -0.18333 -0.71597 -0.18843 C -0.71562 -0.19028 -0.71545 -0.19236 -0.71493 -0.19398 C -0.71441 -0.19699 -0.71354 -0.19954 -0.71284 -0.20231 C -0.7125 -0.2037 -0.71215 -0.20509 -0.7118 -0.20648 C -0.71146 -0.20833 -0.71146 -0.21042 -0.71076 -0.21204 C -0.71041 -0.21366 -0.70937 -0.21481 -0.70868 -0.2162 C -0.70764 -0.21852 -0.70677 -0.22106 -0.70555 -0.22315 C -0.70434 -0.22616 -0.7026 -0.2287 -0.70139 -0.23148 C -0.70069 -0.23333 -0.70052 -0.23565 -0.6993 -0.23704 C -0.69479 -0.24329 -0.69305 -0.24213 -0.68784 -0.24537 C -0.6868 -0.2463 -0.68594 -0.24768 -0.68472 -0.24815 C -0.67812 -0.25231 -0.67743 -0.25208 -0.67118 -0.2537 C -0.67014 -0.25463 -0.66927 -0.25602 -0.66805 -0.25648 C -0.66614 -0.25787 -0.6618 -0.25926 -0.6618 -0.25903 C -0.65469 -0.2588 -0.64722 -0.2588 -0.6401 -0.25787 C -0.63871 -0.25787 -0.63732 -0.25694 -0.63576 -0.25648 C -0.63403 -0.25602 -0.63246 -0.25556 -0.63073 -0.25509 C -0.61701 -0.24143 -0.6335 -0.25718 -0.62326 -0.24954 C -0.62118 -0.24792 -0.61701 -0.24398 -0.61701 -0.24375 C -0.61632 -0.24259 -0.6158 -0.2412 -0.61493 -0.23981 C -0.61406 -0.23866 -0.61267 -0.23843 -0.6118 -0.23704 C -0.61041 -0.23472 -0.60903 -0.23148 -0.60781 -0.2287 L -0.60555 -0.22454 C -0.60503 -0.22315 -0.60416 -0.22199 -0.60347 -0.22037 C -0.60295 -0.21852 -0.60208 -0.2169 -0.60156 -0.21481 C -0.60121 -0.21366 -0.60087 -0.21204 -0.60034 -0.21065 C -0.59982 -0.20926 -0.59896 -0.2081 -0.59844 -0.20648 C -0.59809 -0.20532 -0.59774 -0.2037 -0.59722 -0.20231 C -0.5967 -0.20093 -0.59583 -0.19977 -0.59531 -0.19815 C -0.59444 -0.19653 -0.59375 -0.19444 -0.59323 -0.19259 C -0.59201 -0.18565 -0.59236 -0.18449 -0.5901 -0.17731 C -0.58958 -0.17523 -0.5875 -0.16921 -0.58698 -0.1662 C -0.58646 -0.16366 -0.58559 -0.15671 -0.58472 -0.1537 C -0.58437 -0.15185 -0.58316 -0.15023 -0.58264 -0.14815 C -0.58177 -0.14468 -0.58073 -0.13704 -0.58073 -0.13681 C -0.58038 -0.13194 -0.58003 -0.12685 -0.57951 -0.12176 C -0.57951 -0.11944 -0.57899 -0.11736 -0.57864 -0.11481 C -0.57812 -0.11088 -0.57778 -0.10648 -0.57743 -0.10231 C -0.57517 -0.11505 -0.57778 -0.09954 -0.57552 -0.11898 C -0.57517 -0.12106 -0.57465 -0.12268 -0.5743 -0.12454 C -0.57378 -0.13542 -0.57378 -0.13889 -0.57239 -0.14815 C -0.57153 -0.1544 -0.57153 -0.15278 -0.57014 -0.15787 C -0.56944 -0.16111 -0.56892 -0.16435 -0.56805 -0.16759 C -0.56614 -0.17847 -0.5684 -0.17106 -0.56493 -0.18009 C -0.56458 -0.18241 -0.56458 -0.18495 -0.56406 -0.18704 C -0.56354 -0.18912 -0.56267 -0.19074 -0.5618 -0.19259 C -0.56128 -0.19491 -0.56041 -0.19722 -0.55972 -0.19954 C -0.55955 -0.20093 -0.5592 -0.20255 -0.55868 -0.2037 C -0.55694 -0.21088 -0.55434 -0.21852 -0.55156 -0.22454 C -0.54948 -0.22986 -0.54548 -0.23935 -0.54097 -0.2412 C -0.53784 -0.24259 -0.53489 -0.24444 -0.53159 -0.24537 C -0.53021 -0.24583 -0.52882 -0.24653 -0.52743 -0.24676 C -0.52274 -0.24838 -0.52257 -0.24792 -0.51805 -0.24954 C -0.51701 -0.25 -0.51614 -0.25046 -0.51493 -0.25093 C -0.5059 -0.25 -0.49687 -0.24977 -0.48784 -0.24815 C -0.48229 -0.24722 -0.48125 -0.24444 -0.47639 -0.2412 C -0.47552 -0.24074 -0.4743 -0.24051 -0.47326 -0.23981 C -0.47153 -0.23912 -0.46979 -0.23796 -0.46805 -0.23704 C -0.46771 -0.23565 -0.46788 -0.23403 -0.46701 -0.23287 C -0.46528 -0.23056 -0.46076 -0.22731 -0.46076 -0.22708 C -0.46007 -0.22546 -0.45955 -0.22361 -0.45868 -0.22176 C -0.45781 -0.21991 -0.45642 -0.21829 -0.45555 -0.2162 C -0.45469 -0.21366 -0.45469 -0.21042 -0.45347 -0.20787 C -0.45295 -0.20648 -0.45208 -0.20532 -0.45139 -0.2037 C -0.45104 -0.20255 -0.45069 -0.20116 -0.45034 -0.19954 C -0.44982 -0.19606 -0.4493 -0.19213 -0.44826 -0.18843 C -0.44531 -0.17685 -0.44531 -0.17731 -0.44323 -0.1662 C -0.44271 -0.16458 -0.44236 -0.16273 -0.44219 -0.16065 C -0.44166 -0.15718 -0.44149 -0.15324 -0.44097 -0.14954 C -0.4408 -0.14722 -0.44045 -0.14491 -0.43993 -0.14259 C -0.43958 -0.13287 -0.43975 -0.12315 -0.43889 -0.11343 C -0.43871 -0.11157 -0.43871 -0.11736 -0.43784 -0.11898 C -0.43524 -0.13009 -0.43698 -0.11898 -0.43368 -0.13148 C -0.4335 -0.1338 -0.4335 -0.13634 -0.43264 -0.13843 C -0.43212 -0.14097 -0.43125 -0.14306 -0.43073 -0.14537 C -0.43021 -0.14676 -0.42986 -0.14815 -0.42986 -0.14954 C -0.42916 -0.15139 -0.42899 -0.15347 -0.42847 -0.15509 C -0.42812 -0.15764 -0.42725 -0.15972 -0.42639 -0.16204 C -0.42639 -0.16389 -0.42639 -0.16597 -0.42552 -0.16759 C -0.42482 -0.16921 -0.42396 -0.17037 -0.42326 -0.17176 C -0.42031 -0.1794 -0.4184 -0.1875 -0.41389 -0.19398 C -0.4118 -0.19768 -0.40868 -0.20023 -0.40694 -0.2037 C -0.40173 -0.2125 -0.40469 -0.20764 -0.39722 -0.21759 C -0.39635 -0.21898 -0.39548 -0.2213 -0.39409 -0.22176 C -0.3875 -0.225 -0.39566 -0.22083 -0.38576 -0.22731 C -0.38489 -0.22801 -0.38385 -0.22824 -0.38298 -0.2287 C -0.37344 -0.23403 -0.38403 -0.22917 -0.37326 -0.23426 C -0.37153 -0.23542 -0.36719 -0.23704 -0.36719 -0.23681 L -0.33698 -0.23426 C -0.3335 -0.23403 -0.32864 -0.23171 -0.32552 -0.23009 C -0.32205 -0.22847 -0.31857 -0.22662 -0.31493 -0.22454 C -0.30191 -0.21736 -0.30972 -0.22083 -0.3026 -0.21759 C -0.30104 -0.2162 -0.3 -0.21481 -0.29826 -0.21343 C -0.29566 -0.21111 -0.29236 -0.20949 -0.29028 -0.20648 C -0.28854 -0.20486 -0.28837 -0.20185 -0.2868 -0.19954 C -0.28594 -0.19768 -0.28489 -0.19606 -0.28403 -0.19398 C -0.28229 -0.19097 -0.27864 -0.18056 -0.27778 -0.17593 C -0.27691 -0.17384 -0.27691 -0.1713 -0.27639 -0.16898 C -0.27604 -0.1662 -0.27517 -0.16343 -0.2743 -0.16065 C -0.2743 -0.15926 -0.27361 -0.1581 -0.27344 -0.15648 C -0.27205 -0.14792 -0.27344 -0.15162 -0.27014 -0.14537 C -0.26979 -0.14167 -0.26979 -0.13796 -0.26909 -0.13426 C -0.26892 -0.13241 -0.26805 -0.13079 -0.26805 -0.1287 C -0.26805 -0.11759 -0.26892 -0.10648 -0.26909 -0.09537 C -0.26979 -0.08704 -0.27014 -0.08704 -0.27118 -0.08009 C -0.2717 -0.07801 -0.27274 -0.07106 -0.27257 -0.07315 C -0.2717 -0.07593 -0.271 -0.07893 -0.27014 -0.08148 C -0.26979 -0.08356 -0.26892 -0.08518 -0.26805 -0.08704 C -0.26719 -0.09074 -0.26719 -0.09468 -0.26632 -0.09815 C -0.26545 -0.10093 -0.26458 -0.1037 -0.26389 -0.10648 C -0.26319 -0.10972 -0.26284 -0.11319 -0.26198 -0.1162 C -0.26007 -0.12454 -0.26007 -0.12153 -0.25764 -0.1287 C -0.25694 -0.13102 -0.25659 -0.13333 -0.25573 -0.13565 C -0.25521 -0.13704 -0.25503 -0.13866 -0.25486 -0.13981 C -0.2526 -0.14606 -0.25312 -0.14468 -0.25034 -0.14954 C -0.2434 -0.16458 -0.25139 -0.14931 -0.24427 -0.16204 C -0.2434 -0.16343 -0.24288 -0.16505 -0.24253 -0.1662 C -0.23628 -0.17523 -0.23993 -0.16944 -0.23281 -0.17454 C -0.21857 -0.18495 -0.23281 -0.17731 -0.22222 -0.18148 C -0.21944 -0.18287 -0.21597 -0.18426 -0.21337 -0.18565 L -0.20972 -0.18704 C -0.20034 -0.18657 -0.19114 -0.18657 -0.18159 -0.18565 C -0.18055 -0.18565 -0.17951 -0.18495 -0.17847 -0.18426 C -0.17673 -0.1831 -0.175 -0.18171 -0.17326 -0.18009 C -0.17222 -0.1794 -0.17135 -0.17824 -0.17014 -0.17731 C -0.16927 -0.17685 -0.16805 -0.17662 -0.16701 -0.17593 C -0.16493 -0.17477 -0.16284 -0.17315 -0.16076 -0.17176 C -0.1559 -0.16204 -0.16232 -0.17384 -0.15451 -0.16343 C -0.1533 -0.16181 -0.15243 -0.15972 -0.15139 -0.15787 C -0.14844 -0.14514 -0.15364 -0.16505 -0.14722 -0.14815 C -0.13975 -0.12847 -0.1493 -0.14792 -0.14305 -0.13565 C -0.14271 -0.1338 -0.14236 -0.13194 -0.14201 -0.13009 C -0.14045 -0.12268 -0.14045 -0.12685 -0.13889 -0.11481 C -0.13784 -0.10417 -0.13837 -0.10926 -0.13698 -0.09954 C -0.13646 -0.08981 -0.13663 -0.08009 -0.13576 -0.07037 C -0.13559 -0.06806 -0.13507 -0.07523 -0.13472 -0.07731 C -0.13298 -0.0875 -0.13472 -0.07847 -0.13159 -0.08843 C -0.1309 -0.0912 -0.13021 -0.09398 -0.12951 -0.09676 C -0.12916 -0.09815 -0.12899 -0.09954 -0.12847 -0.10093 C -0.12812 -0.10347 -0.12725 -0.1081 -0.12639 -0.11065 C -0.12153 -0.12569 -0.12534 -0.11366 -0.12118 -0.12315 C -0.12048 -0.125 -0.12014 -0.12708 -0.11927 -0.1287 C -0.11857 -0.13032 -0.11753 -0.13148 -0.11701 -0.13287 C -0.11302 -0.14352 -0.11753 -0.13681 -0.1118 -0.14398 C -0.11146 -0.14537 -0.11146 -0.14699 -0.11076 -0.14815 C -0.10989 -0.15 -0.10868 -0.15093 -0.10781 -0.15231 C -0.10659 -0.15417 -0.10555 -0.15602 -0.10451 -0.15787 C -0.10191 -0.16296 -0.09844 -0.17176 -0.09409 -0.17454 C -0.09132 -0.17639 -0.08837 -0.17801 -0.08576 -0.18009 C -0.08472 -0.18102 -0.08385 -0.18218 -0.08264 -0.18287 C -0.07951 -0.18565 -0.07708 -0.18657 -0.07326 -0.18843 C -0.06493 -0.1875 -0.05659 -0.18704 -0.04826 -0.18565 C -0.04722 -0.18565 -0.046 -0.18518 -0.04514 -0.18426 C -0.04409 -0.18333 -0.04323 -0.18148 -0.04201 -0.18009 C -0.03854 -0.17662 -0.03524 -0.17523 -0.03264 -0.17037 C -0.02969 -0.16505 -0.03021 -0.16042 -0.02847 -0.1537 L -0.02639 -0.14537 L -0.02552 -0.1412 C -0.025 -0.13796 -0.02482 -0.13472 -0.0243 -0.13148 C -0.02413 -0.12963 -0.02378 -0.12801 -0.02326 -0.12593 C -0.02153 -0.11157 -0.02309 -0.11875 -0.02118 -0.10509 C -0.02118 -0.10324 -0.02048 -0.10162 -0.02014 -0.09954 C -0.01979 -0.09606 -0.01962 -0.09213 -0.01909 -0.08843 C -0.01788 -0.07824 -0.01857 -0.08518 -0.01701 -0.07731 C -0.01423 -0.06389 -0.01666 -0.06991 -0.01284 -0.06204 C -0.01041 -0.04861 -0.01337 -0.06551 -0.01076 -0.04954 C -0.01041 -0.04768 -0.01024 -0.04583 -0.00972 -0.04398 C -0.0092 -0.04213 -0.00816 -0.04051 -0.00781 -0.03843 C -0.00573 -0.03148 -0.00781 -0.03403 -0.00555 -0.02593 C -0.00087 -0.00741 -0.00607 -0.03148 -0.00139 -0.0162 C -0.00139 -0.01551 -0.00139 -0.01435 -0.00139 -0.01343 L -0.00139 -0.01319 " pathEditMode="relative" rAng="0" ptsTypes="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15" y="-618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7379 -0.2081 L -0.67379 -0.20787 C -0.67344 -0.21551 -0.67344 -0.22315 -0.67274 -0.23032 C -0.67274 -0.23241 -0.67205 -0.23403 -0.6717 -0.23588 C -0.67153 -0.23866 -0.67136 -0.25185 -0.66962 -0.25671 C -0.66927 -0.25833 -0.66823 -0.25949 -0.66754 -0.26088 C -0.66719 -0.26227 -0.66702 -0.26389 -0.66649 -0.26505 C -0.66597 -0.26759 -0.66528 -0.26991 -0.66441 -0.27199 C -0.66389 -0.27407 -0.66302 -0.27569 -0.66233 -0.27755 C -0.66198 -0.27893 -0.66198 -0.28055 -0.66129 -0.28171 C -0.65764 -0.29097 -0.65573 -0.29051 -0.65295 -0.30116 C -0.64948 -0.31574 -0.65278 -0.30463 -0.64879 -0.31366 C -0.64219 -0.32917 -0.65226 -0.30787 -0.64358 -0.32616 C -0.64306 -0.32778 -0.64236 -0.32917 -0.64149 -0.33032 C -0.64028 -0.33241 -0.63872 -0.33403 -0.63733 -0.33588 C -0.63663 -0.33727 -0.63629 -0.33889 -0.63524 -0.34005 C -0.63438 -0.34143 -0.63316 -0.3419 -0.63212 -0.34282 C -0.63108 -0.34421 -0.63021 -0.34606 -0.62899 -0.34699 C -0.62639 -0.34977 -0.62465 -0.34977 -0.6217 -0.35116 C -0.61372 -0.35532 -0.61945 -0.35347 -0.61024 -0.35532 C -0.59983 -0.35486 -0.58941 -0.35486 -0.57899 -0.35393 C -0.57691 -0.35393 -0.57483 -0.35347 -0.57274 -0.35255 C -0.5717 -0.35208 -0.57084 -0.35069 -0.56962 -0.34977 C -0.56875 -0.3493 -0.56754 -0.34907 -0.56649 -0.34838 C -0.56215 -0.3456 -0.56441 -0.34583 -0.56024 -0.34143 C -0.5559 -0.33704 -0.55399 -0.33704 -0.55087 -0.33171 C -0.53837 -0.31042 -0.55104 -0.33194 -0.54566 -0.31921 C -0.54236 -0.31111 -0.54063 -0.31204 -0.53941 -0.30255 C -0.53924 -0.30069 -0.5382 -0.29143 -0.53733 -0.28866 C -0.53698 -0.28727 -0.53577 -0.28611 -0.53524 -0.28449 C -0.53281 -0.27708 -0.53334 -0.27593 -0.53212 -0.26782 C -0.53195 -0.26597 -0.53143 -0.26412 -0.53108 -0.26227 C -0.53143 -0.24421 -0.53212 -0.19005 -0.53212 -0.2081 C -0.53212 -0.24167 -0.53177 -0.275 -0.53108 -0.3081 C -0.53108 -0.30972 -0.53056 -0.31111 -0.53004 -0.31227 C -0.52952 -0.31481 -0.52865 -0.3169 -0.52795 -0.31921 C -0.51719 -0.35972 -0.52952 -0.31805 -0.52274 -0.33588 C -0.5224 -0.33727 -0.52205 -0.33866 -0.5217 -0.34005 C -0.52136 -0.3419 -0.52136 -0.34398 -0.52066 -0.3456 C -0.51997 -0.34768 -0.51858 -0.3493 -0.51754 -0.35116 C -0.51684 -0.35417 -0.51632 -0.35764 -0.51441 -0.35949 C -0.51337 -0.36088 -0.51163 -0.36134 -0.51024 -0.36227 C -0.5092 -0.36319 -0.50816 -0.36412 -0.50712 -0.36505 C -0.50226 -0.37523 -0.5092 -0.36296 -0.49879 -0.37199 C -0.49566 -0.375 -0.49462 -0.37639 -0.49045 -0.37755 C -0.48542 -0.3794 -0.47014 -0.38032 -0.46754 -0.38032 C -0.45781 -0.37986 -0.44809 -0.38032 -0.43837 -0.37893 C -0.43663 -0.37893 -0.43507 -0.37708 -0.43316 -0.37616 C -0.43195 -0.37569 -0.43038 -0.37546 -0.42899 -0.37477 C -0.42639 -0.37361 -0.42014 -0.36852 -0.41858 -0.36643 C -0.41754 -0.36505 -0.41667 -0.36366 -0.41545 -0.36227 C -0.41007 -0.35648 -0.41424 -0.36366 -0.4092 -0.35393 C -0.40781 -0.35139 -0.4059 -0.34884 -0.40504 -0.3456 L -0.40295 -0.33727 C -0.40261 -0.33588 -0.40261 -0.33449 -0.40191 -0.3331 C -0.40122 -0.33171 -0.40035 -0.33055 -0.39983 -0.32893 C -0.39896 -0.32639 -0.39844 -0.32338 -0.39774 -0.3206 L -0.3967 -0.31643 C -0.39636 -0.31505 -0.39601 -0.31389 -0.39566 -0.31227 C -0.39531 -0.31042 -0.39514 -0.30856 -0.39462 -0.30671 C -0.3941 -0.30393 -0.39306 -0.30139 -0.39254 -0.29838 L -0.39045 -0.28449 C -0.3908 -0.26551 -0.39149 -0.24676 -0.39149 -0.22755 C -0.39149 -0.21412 -0.39132 -0.20069 -0.39045 -0.18727 C -0.39045 -0.18542 -0.38993 -0.1912 -0.38941 -0.19282 C -0.38663 -0.20602 -0.39063 -0.18495 -0.38733 -0.20393 C -0.38629 -0.21042 -0.38594 -0.21111 -0.3842 -0.21782 C -0.38386 -0.21921 -0.38351 -0.2206 -0.38316 -0.22199 C -0.38004 -0.24329 -0.3849 -0.20995 -0.38108 -0.24005 C -0.3809 -0.24213 -0.38038 -0.24375 -0.38004 -0.2456 C -0.37969 -0.24884 -0.37952 -0.25231 -0.37899 -0.25532 C -0.37882 -0.25741 -0.3783 -0.25903 -0.37795 -0.26088 C -0.37761 -0.26366 -0.37743 -0.26667 -0.37691 -0.26921 C -0.37639 -0.27222 -0.37552 -0.27477 -0.37483 -0.27755 L -0.37379 -0.28171 L -0.37274 -0.28588 C -0.3724 -0.28727 -0.37222 -0.28889 -0.3717 -0.29005 C -0.37101 -0.2919 -0.37031 -0.29375 -0.36962 -0.2956 C -0.36702 -0.30417 -0.37118 -0.29583 -0.36545 -0.3081 C -0.35729 -0.32662 -0.36945 -0.2956 -0.35608 -0.32199 C -0.35122 -0.33171 -0.35399 -0.32847 -0.34879 -0.3331 C -0.34809 -0.33449 -0.34774 -0.33611 -0.3467 -0.33727 C -0.34427 -0.34074 -0.34045 -0.34167 -0.33733 -0.34282 C -0.3309 -0.34583 -0.33542 -0.34421 -0.32379 -0.3456 C -0.31649 -0.34514 -0.3092 -0.34606 -0.30191 -0.34421 C -0.29618 -0.34282 -0.29653 -0.33796 -0.29254 -0.33449 C -0.29167 -0.3338 -0.29045 -0.33356 -0.28941 -0.3331 C -0.28733 -0.3294 -0.28524 -0.32593 -0.28316 -0.32199 C -0.28247 -0.3206 -0.28195 -0.31921 -0.28108 -0.31782 C -0.28021 -0.31643 -0.27899 -0.31505 -0.27795 -0.31366 C -0.27431 -0.29861 -0.28038 -0.32153 -0.27483 -0.30532 C -0.27396 -0.30278 -0.27344 -0.29977 -0.27274 -0.29699 L -0.27066 -0.28866 C -0.27031 -0.28727 -0.26997 -0.28611 -0.26962 -0.28449 C -0.26927 -0.28264 -0.26927 -0.28079 -0.26858 -0.27893 C -0.26823 -0.27755 -0.26719 -0.27616 -0.26649 -0.27477 C -0.26424 -0.25579 -0.26528 -0.26366 -0.26337 -0.25116 C -0.26302 -0.24606 -0.26233 -0.2412 -0.26233 -0.23588 C -0.26233 -0.2243 -0.26337 -0.21296 -0.26337 -0.20116 C -0.26337 -0.19699 -0.26285 -0.20972 -0.26233 -0.21366 C -0.26215 -0.2162 -0.26163 -0.21829 -0.26129 -0.2206 C -0.25799 -0.25393 -0.26198 -0.22292 -0.2592 -0.24005 C -0.25677 -0.25625 -0.2592 -0.25 -0.25504 -0.2581 C -0.25486 -0.26018 -0.25365 -0.26852 -0.25295 -0.2706 C -0.25243 -0.27268 -0.25156 -0.2743 -0.25087 -0.27616 C -0.24948 -0.28102 -0.25052 -0.28055 -0.24774 -0.28449 C -0.24584 -0.2875 -0.2441 -0.29074 -0.24149 -0.29282 L -0.23524 -0.29838 C -0.22448 -0.29792 -0.21372 -0.29815 -0.20295 -0.29699 C -0.19757 -0.29653 -0.19011 -0.29514 -0.1842 -0.29282 C -0.18316 -0.29259 -0.18212 -0.29213 -0.18108 -0.29143 C -0.17899 -0.29005 -0.1757 -0.28611 -0.17379 -0.28449 C -0.17031 -0.28171 -0.1684 -0.28218 -0.16545 -0.27755 C -0.16389 -0.27523 -0.16268 -0.27199 -0.16129 -0.26921 C -0.16059 -0.26782 -0.15972 -0.26667 -0.1592 -0.26505 C -0.15886 -0.26366 -0.15886 -0.26227 -0.15816 -0.26088 C -0.15747 -0.25926 -0.15608 -0.2581 -0.15504 -0.25671 C -0.15469 -0.25532 -0.15469 -0.25393 -0.15399 -0.25255 C -0.15278 -0.24977 -0.1507 -0.24745 -0.14983 -0.24421 C -0.14913 -0.24143 -0.14844 -0.23889 -0.14774 -0.23588 C -0.1474 -0.23403 -0.14722 -0.23218 -0.1467 -0.23032 C -0.14653 -0.22893 -0.14601 -0.22778 -0.14566 -0.22616 C -0.14497 -0.22176 -0.1441 -0.21713 -0.14358 -0.21227 C -0.14254 -0.19792 -0.1434 -0.20393 -0.14149 -0.19421 C -0.14115 -0.17106 -0.14132 -0.14792 -0.14045 -0.12477 C -0.14045 -0.12338 -0.13976 -0.12755 -0.13941 -0.12893 C -0.13768 -0.14028 -0.13924 -0.13426 -0.13733 -0.14421 C -0.13715 -0.14583 -0.13663 -0.14699 -0.13629 -0.14838 C -0.13316 -0.16319 -0.1382 -0.14259 -0.13316 -0.16227 L -0.13212 -0.16643 C -0.13177 -0.16782 -0.13177 -0.16944 -0.13108 -0.1706 C -0.12934 -0.1743 -0.12865 -0.17616 -0.12587 -0.17893 C -0.12396 -0.18102 -0.1217 -0.18264 -0.11962 -0.18449 L -0.11649 -0.18727 L -0.11337 -0.19005 C -0.11268 -0.19143 -0.11233 -0.19329 -0.11129 -0.19421 C -0.11059 -0.19514 -0.1092 -0.19514 -0.10816 -0.1956 C -0.10712 -0.19653 -0.10608 -0.19745 -0.10504 -0.19838 C -0.10399 -0.19954 -0.09948 -0.2044 -0.09774 -0.20532 C -0.09688 -0.20602 -0.09566 -0.20625 -0.09462 -0.20671 C -0.09288 -0.20764 -0.09132 -0.2088 -0.08941 -0.20949 C -0.08854 -0.21018 -0.0875 -0.21065 -0.08629 -0.21088 C -0.08368 -0.21204 -0.07795 -0.21366 -0.07795 -0.21343 C -0.07101 -0.21273 -0.06406 -0.21204 -0.05712 -0.21088 C -0.05625 -0.21088 -0.05104 -0.20903 -0.04983 -0.2081 C -0.04184 -0.20278 -0.05156 -0.20764 -0.04358 -0.20393 C -0.04149 -0.20116 -0.03906 -0.19907 -0.03733 -0.1956 C -0.03247 -0.18588 -0.03872 -0.19815 -0.03212 -0.18588 C -0.03143 -0.18472 -0.03073 -0.18333 -0.03004 -0.18171 C -0.02969 -0.18055 -0.02986 -0.1787 -0.02899 -0.17755 C -0.0283 -0.17662 -0.02691 -0.17662 -0.02587 -0.17616 C -0.02361 -0.16667 -0.02691 -0.17824 -0.0217 -0.16643 C -0.02118 -0.16528 -0.02118 -0.16366 -0.02066 -0.16227 C -0.02014 -0.16042 -0.01927 -0.1588 -0.01858 -0.15671 C -0.01615 -0.14884 -0.01962 -0.15648 -0.01545 -0.14838 C -0.01511 -0.14606 -0.01493 -0.14375 -0.01441 -0.14167 C -0.01424 -0.14005 -0.01372 -0.13889 -0.01337 -0.13727 C -0.01302 -0.13472 -0.01285 -0.13171 -0.01233 -0.12893 C -0.01215 -0.12662 -0.01163 -0.12454 -0.01129 -0.12199 C -0.01094 -0.11759 -0.01094 -0.11273 -0.01024 -0.1081 C -0.01024 -0.10671 -0.00955 -0.10555 -0.0092 -0.10393 C -0.00886 -0.10185 -0.00868 -0.0993 -0.00816 -0.09699 C -0.00747 -0.09305 -0.0066 -0.09143 -0.00504 -0.08727 C -0.00365 -0.07755 -0.00469 -0.08264 -0.00191 -0.07199 L -0.00087 -0.06782 C -0.00052 -0.06643 -0.00018 -0.06528 0.00017 -0.06366 C 0.00052 -0.06088 0.00069 -0.0581 0.00121 -0.05532 C 0.00139 -0.05393 0.00191 -0.05278 0.00226 -0.05116 C 0.0026 -0.04954 0.00295 -0.04768 0.0033 -0.0456 C 0.00451 -0.0375 0.00434 -0.03727 0.00538 -0.02755 C 0.00416 -0.00741 0.00434 -0.01481 0.00434 -0.00532 L 0.00434 -0.00509 " pathEditMode="relative" rAng="0" ptsTypes="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58" y="152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5642 -0.02476 L -0.55642 -0.02453 C -0.56094 -0.05254 -0.5592 -0.03726 -0.55746 -0.08726 C -0.55712 -0.09467 -0.55625 -0.09444 -0.5533 -0.09976 C -0.55295 -0.10162 -0.5526 -0.1037 -0.55226 -0.10532 C -0.55156 -0.10833 -0.55069 -0.11088 -0.55017 -0.11365 C -0.55 -0.11551 -0.54948 -0.11759 -0.5493 -0.11921 C -0.54861 -0.12129 -0.54757 -0.12291 -0.54722 -0.12476 C -0.5441 -0.13426 -0.54601 -0.13125 -0.54305 -0.13865 C -0.54062 -0.14375 -0.53802 -0.14768 -0.53559 -0.15254 C -0.53368 -0.15694 -0.53368 -0.15879 -0.53142 -0.16226 C -0.53038 -0.16388 -0.52951 -0.16504 -0.5283 -0.16643 C -0.52552 -0.17708 -0.52951 -0.16458 -0.52448 -0.17338 C -0.52344 -0.17453 -0.52344 -0.17638 -0.52309 -0.17754 C -0.52239 -0.17916 -0.52187 -0.18055 -0.52118 -0.18171 C -0.51892 -0.18472 -0.51684 -0.18703 -0.51476 -0.19004 C -0.51267 -0.19375 -0.51128 -0.19861 -0.50851 -0.20115 C -0.49826 -0.21041 -0.51406 -0.19606 -0.50121 -0.2081 C -0.49913 -0.21018 -0.49739 -0.21296 -0.49514 -0.21365 C -0.48958 -0.21551 -0.49201 -0.21458 -0.48767 -0.21643 C -0.46493 -0.21365 -0.47187 -0.21574 -0.45642 -0.21088 C -0.45486 -0.21064 -0.45347 -0.21018 -0.45226 -0.20949 C -0.44757 -0.2074 -0.44878 -0.20694 -0.44496 -0.20393 C -0.44357 -0.20301 -0.44201 -0.20231 -0.44097 -0.20115 C -0.43854 -0.19953 -0.43455 -0.1956 -0.43455 -0.19537 C -0.43281 -0.19236 -0.43142 -0.18912 -0.42934 -0.18588 C -0.42482 -0.17893 -0.42535 -0.18356 -0.42205 -0.1706 L -0.41892 -0.1581 C -0.41875 -0.15671 -0.41805 -0.15555 -0.41788 -0.15393 C -0.41701 -0.14768 -0.41666 -0.14236 -0.4158 -0.13588 C -0.41493 -0.12777 -0.41423 -0.11944 -0.41371 -0.11088 C -0.41319 -0.10509 -0.41267 -0.09236 -0.41163 -0.08588 C -0.41163 -0.08402 -0.41094 -0.08217 -0.41059 -0.08032 C -0.41059 -0.0743 -0.40989 -0.06828 -0.40972 -0.06226 C -0.40972 -0.05787 -0.40798 -0.04907 -0.40764 -0.04421 C -0.40712 -0.05856 -0.40712 -0.07314 -0.4066 -0.08726 C -0.4066 -0.09074 -0.4059 -0.09398 -0.40555 -0.09699 C -0.40486 -0.09953 -0.40382 -0.10162 -0.40364 -0.10393 C -0.40278 -0.10532 -0.4026 -0.10671 -0.4026 -0.1081 C -0.40173 -0.10995 -0.40173 -0.11203 -0.40156 -0.11365 C -0.40069 -0.11527 -0.39965 -0.11643 -0.39965 -0.11782 C -0.39861 -0.11921 -0.39861 -0.12083 -0.39809 -0.12199 C -0.39757 -0.12361 -0.39653 -0.12476 -0.39601 -0.12615 C -0.39201 -0.1368 -0.39965 -0.12245 -0.39184 -0.13588 C -0.39045 -0.14189 -0.38958 -0.14513 -0.38663 -0.15115 L -0.38246 -0.15949 L -0.38038 -0.16365 C -0.37969 -0.16504 -0.37916 -0.16666 -0.3783 -0.16782 C -0.37621 -0.1706 -0.37361 -0.17291 -0.37205 -0.17615 C -0.36719 -0.18588 -0.36996 -0.18263 -0.36493 -0.18726 C -0.36007 -0.19676 -0.36545 -0.1875 -0.35955 -0.19282 C -0.35816 -0.19398 -0.35764 -0.19606 -0.35642 -0.19699 C -0.35434 -0.19861 -0.35226 -0.19884 -0.35017 -0.19976 L -0.34705 -0.20115 C -0.34601 -0.20162 -0.34496 -0.20231 -0.34392 -0.20254 C -0.34271 -0.20301 -0.34097 -0.20347 -0.33976 -0.20393 C -0.33871 -0.20439 -0.33767 -0.20509 -0.33663 -0.20532 C -0.33368 -0.20601 -0.33038 -0.20625 -0.32726 -0.20671 C -0.32048 -0.20625 -0.31319 -0.20625 -0.30642 -0.20532 C -0.30347 -0.20509 -0.30243 -0.20301 -0.30035 -0.20115 C -0.29878 -0.20023 -0.29739 -0.1993 -0.29601 -0.19838 C -0.28958 -0.18564 -0.29844 -0.20138 -0.2908 -0.19282 C -0.28941 -0.19143 -0.28871 -0.18912 -0.28767 -0.18726 C -0.28437 -0.18217 -0.28264 -0.1824 -0.28055 -0.17476 C -0.28021 -0.17245 -0.27899 -0.17013 -0.2783 -0.16782 C -0.27812 -0.16643 -0.27673 -0.16527 -0.27621 -0.16365 C -0.27291 -0.15416 -0.275 -0.15787 -0.27309 -0.14976 C -0.27239 -0.14745 -0.27222 -0.14537 -0.27101 -0.14282 C -0.27048 -0.14074 -0.27031 -0.13819 -0.27014 -0.13588 C -0.27014 -0.13449 -0.26927 -0.1331 -0.2691 -0.13171 C -0.26823 -0.1243 -0.26805 -0.11574 -0.26684 -0.1081 C -0.26649 -0.10625 -0.26614 -0.10439 -0.26614 -0.10254 C -0.26614 -0.09282 -0.26614 -0.0831 -0.26476 -0.07338 C -0.26441 -0.06689 -0.26632 -0.04861 -0.26406 -0.05393 C -0.26041 -0.06064 -0.26302 -0.0699 -0.26267 -0.07754 C -0.26232 -0.08101 -0.26198 -0.08426 -0.26198 -0.08726 C -0.26198 -0.08935 -0.26076 -0.09097 -0.26059 -0.09282 C -0.26007 -0.09513 -0.26007 -0.09745 -0.26007 -0.09976 C -0.26007 -0.10185 -0.25851 -0.11111 -0.25798 -0.11365 C -0.25694 -0.11527 -0.25607 -0.11643 -0.25607 -0.11782 C -0.25226 -0.13379 -0.25642 -0.11412 -0.25226 -0.12754 C -0.24583 -0.14814 -0.2566 -0.1199 -0.25 -0.13726 C -0.24826 -0.13912 -0.24791 -0.14097 -0.24705 -0.14282 C -0.24583 -0.14814 -0.2467 -0.14652 -0.24392 -0.15115 C -0.24288 -0.15277 -0.24184 -0.15416 -0.2408 -0.15532 C -0.23785 -0.15949 -0.23177 -0.16504 -0.22778 -0.16921 L -0.22378 -0.17338 C -0.2217 -0.17476 -0.22031 -0.17638 -0.21962 -0.17754 C -0.21788 -0.17847 -0.21771 -0.17986 -0.2158 -0.18032 C -0.21354 -0.18148 -0.21163 -0.18125 -0.20851 -0.18171 C -0.19705 -0.18078 -0.18541 -0.18078 -0.17413 -0.17893 C -0.17274 -0.17893 -0.17205 -0.17708 -0.17101 -0.17615 C -0.16962 -0.17523 -0.16805 -0.17453 -0.16684 -0.17338 C -0.15642 -0.16574 -0.17205 -0.17638 -0.15955 -0.16782 C -0.15885 -0.16643 -0.15851 -0.16504 -0.15746 -0.16365 C -0.15642 -0.1625 -0.15503 -0.16226 -0.15451 -0.16088 C -0.15347 -0.15949 -0.15382 -0.15717 -0.1533 -0.15532 C -0.15243 -0.15347 -0.15104 -0.15185 -0.15035 -0.14976 C -0.14514 -0.14051 -0.15035 -0.15069 -0.14705 -0.14143 C -0.14635 -0.14004 -0.14548 -0.13888 -0.14496 -0.13726 C -0.14444 -0.13611 -0.14444 -0.13472 -0.14392 -0.1331 C -0.14305 -0.12963 -0.14305 -0.12546 -0.14184 -0.12199 C -0.14114 -0.12013 -0.14028 -0.11851 -0.13976 -0.11643 C -0.13854 -0.11296 -0.1368 -0.10301 -0.13663 -0.10115 L -0.13559 -0.0956 C -0.13524 -0.08865 -0.13472 -0.08194 -0.13455 -0.07476 C -0.13437 -0.07453 -0.13455 -0.07314 -0.13455 -0.07338 C -0.1342 -0.07939 -0.1342 -0.08564 -0.13351 -0.09143 C -0.13177 -0.1074 -0.13229 -0.09768 -0.13038 -0.10671 C -0.13021 -0.10833 -0.12882 -0.11736 -0.1283 -0.11921 C -0.12778 -0.12083 -0.12673 -0.12199 -0.12621 -0.12338 C -0.12569 -0.12476 -0.12552 -0.12638 -0.12517 -0.12754 C -0.12448 -0.12916 -0.12344 -0.13032 -0.12309 -0.13171 C -0.12222 -0.13449 -0.12222 -0.1375 -0.12101 -0.14004 C -0.11458 -0.15694 -0.12257 -0.13611 -0.11684 -0.14976 C -0.11614 -0.15162 -0.11562 -0.1537 -0.11476 -0.15532 C -0.11406 -0.15694 -0.1125 -0.1581 -0.11163 -0.15949 C -0.11076 -0.16088 -0.11041 -0.16273 -0.10955 -0.16365 C -0.10764 -0.16597 -0.10538 -0.16759 -0.1033 -0.16921 C -0.10156 -0.17083 -0.1 -0.17268 -0.09809 -0.17338 C -0.09045 -0.17685 -0.09392 -0.17546 -0.08785 -0.17754 C -0.08663 -0.17847 -0.08594 -0.18032 -0.08455 -0.18032 C -0.07899 -0.18078 -0.07239 -0.17986 -0.06684 -0.17754 C -0.06458 -0.17685 -0.0625 -0.17615 -0.06059 -0.17476 C -0.05972 -0.1743 -0.05851 -0.17291 -0.05764 -0.17199 C -0.05607 -0.17106 -0.05451 -0.1706 -0.05364 -0.16921 C -0.04635 -0.16273 -0.05364 -0.16666 -0.04705 -0.16365 C -0.04253 -0.15185 -0.04757 -0.16319 -0.04184 -0.15532 C -0.03489 -0.14606 -0.04496 -0.15578 -0.03663 -0.14838 C -0.03541 -0.14351 -0.03472 -0.1412 -0.03246 -0.13726 C -0.02951 -0.13287 -0.02934 -0.13426 -0.02743 -0.12893 C -0.02673 -0.12777 -0.02656 -0.12615 -0.02621 -0.12476 C -0.02552 -0.12338 -0.02465 -0.12222 -0.02413 -0.1206 C -0.01979 -0.10926 -0.02743 -0.1243 -0.02135 -0.11226 C -0.02066 -0.11041 -0.02014 -0.10879 -0.01996 -0.10671 C -0.01944 -0.10463 -0.01944 -0.10208 -0.01927 -0.09976 C -0.01458 -0.08263 -0.01927 -0.10902 -0.01476 -0.08588 L -0.01267 -0.07476 L -0.01163 -0.06921 C -0.01128 -0.04814 -0.01041 -0.02685 -0.01041 -0.00532 L -0.01041 -0.00509 " pathEditMode="relative" rAng="0" ptsTypes="AAAA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53" y="-861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136 0.01667 L -0.27136 0.01667 C -0.26893 -0.01504 -0.27153 0.01759 -0.26927 -0.00694 C -0.26771 -0.02315 -0.2691 -0.01481 -0.26719 -0.025 C -0.26684 -0.04213 -0.26667 -0.05949 -0.26615 -0.07639 C -0.26597 -0.07801 -0.26511 -0.07916 -0.26511 -0.08055 C -0.26441 -0.08611 -0.26441 -0.0919 -0.26407 -0.09722 C -0.26372 -0.09977 -0.26337 -0.10208 -0.26302 -0.10416 C -0.26198 -0.10995 -0.26094 -0.11528 -0.2599 -0.12083 C -0.25955 -0.12268 -0.2592 -0.12477 -0.25886 -0.12639 C -0.25851 -0.12778 -0.25799 -0.12916 -0.25782 -0.13055 C -0.25712 -0.13379 -0.25677 -0.13866 -0.25573 -0.14166 C -0.25504 -0.14328 -0.25417 -0.14444 -0.25365 -0.14583 C -0.25052 -0.15301 -0.25261 -0.15046 -0.24844 -0.15694 C -0.2474 -0.15856 -0.24601 -0.15972 -0.24532 -0.16111 C -0.24323 -0.16504 -0.24358 -0.16759 -0.24115 -0.17083 C -0.24011 -0.17222 -0.23907 -0.17268 -0.23802 -0.17361 C -0.23733 -0.175 -0.23663 -0.17662 -0.23594 -0.17778 C -0.23386 -0.18078 -0.23091 -0.18264 -0.22969 -0.18611 C -0.229 -0.18796 -0.22847 -0.19028 -0.22743 -0.19166 C -0.2257 -0.19491 -0.22292 -0.19676 -0.22136 -0.2 C -0.22066 -0.20139 -0.22014 -0.20301 -0.21927 -0.20416 C -0.21823 -0.20555 -0.21702 -0.20602 -0.21615 -0.20694 C -0.21389 -0.20972 -0.21198 -0.2125 -0.2099 -0.21528 C -0.20851 -0.21713 -0.20729 -0.21944 -0.20573 -0.22083 L -0.19948 -0.22639 C -0.19844 -0.22731 -0.1974 -0.2287 -0.19636 -0.22916 C -0.19532 -0.22963 -0.1941 -0.23009 -0.19323 -0.23055 C -0.17917 -0.24004 -0.19601 -0.22963 -0.18386 -0.23889 C -0.18299 -0.23981 -0.18177 -0.23981 -0.18073 -0.24028 C -0.17934 -0.2412 -0.17795 -0.24213 -0.17656 -0.24305 C -0.17483 -0.24444 -0.17327 -0.24629 -0.17136 -0.24722 C -0.17014 -0.24815 -0.16858 -0.24815 -0.16719 -0.24861 C -0.15972 -0.25162 -0.16945 -0.24861 -0.15886 -0.25139 C -0.15781 -0.25231 -0.15695 -0.25393 -0.15573 -0.25416 C -0.15313 -0.25532 -0.15035 -0.25555 -0.1474 -0.25555 C -0.13559 -0.25555 -0.12379 -0.25463 -0.11198 -0.25416 C -0.10591 -0.25162 -0.11181 -0.25393 -0.10261 -0.25139 C -0.10122 -0.25116 -0.09983 -0.25069 -0.09844 -0.25 C -0.0974 -0.24977 -0.09653 -0.24907 -0.09531 -0.24861 C -0.09288 -0.24791 -0.0842 -0.24629 -0.08177 -0.24583 C -0.07136 -0.2412 -0.08768 -0.24838 -0.07448 -0.24305 C -0.0724 -0.24236 -0.07031 -0.2412 -0.06823 -0.24028 C -0.06719 -0.23981 -0.06615 -0.23981 -0.06511 -0.23889 C -0.06406 -0.23796 -0.0632 -0.2368 -0.06198 -0.23611 C -0.06007 -0.23495 -0.05764 -0.23518 -0.05573 -0.23333 L -0.04323 -0.22222 C -0.04219 -0.22129 -0.04115 -0.22083 -0.04011 -0.21944 C -0.03802 -0.21666 -0.03646 -0.21342 -0.03403 -0.21111 L -0.02761 -0.20555 C -0.025 -0.19514 -0.029 -0.20764 -0.02344 -0.19861 C -0.02292 -0.19768 -0.02292 -0.19583 -0.0224 -0.19444 C -0.02188 -0.19305 -0.02101 -0.1919 -0.02031 -0.19028 C -0.01736 -0.18241 -0.02222 -0.19004 -0.01615 -0.18194 C -0.01285 -0.16875 -0.01823 -0.18958 -0.0132 -0.17222 C -0.01233 -0.16967 -0.01233 -0.16643 -0.01094 -0.16389 C -0.00643 -0.15486 -0.01094 -0.16481 -0.00781 -0.15555 C -0.0066 -0.15185 -0.00469 -0.14838 -0.00365 -0.14444 L -0.00156 -0.13611 C -0.00122 -0.13472 -0.00122 -0.13333 -0.00052 -0.13194 C 0.00173 -0.12754 0.00139 -0.1287 0.0026 -0.12361 C 0.00469 -0.11366 0.00243 -0.12268 0.00469 -0.11111 C 0.0059 -0.10416 0.0059 -0.10972 0.00677 -0.1 C 0.00955 -0.06666 0.00642 -0.08055 0.00989 -0.06666 C 0.01024 -0.06342 0.01094 -0.06041 0.01094 -0.05694 C 0.01094 -0.04444 0.01007 -0.03217 0.00989 -0.01944 C 0.00972 -0.01551 0.00989 -0.01111 0.00989 -0.00694 L 0.00989 -0.00694 " pathEditMode="relative" ptsTypes="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21275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>
              <a:snd r:embed="rId10" name="welke kleine pinguïn is hetzelfde als de groet pinguïn, klik erop.wav"/>
            </a:hlinkClick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8447" y="1811150"/>
            <a:ext cx="8319376" cy="3731000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8144" y="976916"/>
            <a:ext cx="1902938" cy="2056834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11082" y="1418052"/>
            <a:ext cx="1902938" cy="2056834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429781" y="3372879"/>
            <a:ext cx="1902938" cy="2190767"/>
          </a:xfrm>
          <a:prstGeom prst="rect">
            <a:avLst/>
          </a:prstGeom>
        </p:spPr>
      </p:pic>
      <p:pic>
        <p:nvPicPr>
          <p:cNvPr id="15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0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521 0.02894 L -0.25521 0.02894 C -0.25486 0.02477 -0.25469 0.02037 -0.25417 0.01644 C -0.254 0.01435 -0.2533 0.01273 -0.25313 0.01088 C -0.25261 0.0044 -0.25261 -0.00231 -0.25209 -0.00856 C -0.25191 -0.01111 -0.25139 -0.01319 -0.25104 -0.01551 C -0.2507 -0.01829 -0.25052 -0.0213 -0.25 -0.02384 C -0.24931 -0.02917 -0.24827 -0.03264 -0.24688 -0.03773 L -0.24584 -0.0419 C -0.24549 -0.04329 -0.24532 -0.04491 -0.24479 -0.04606 C -0.2441 -0.04792 -0.24341 -0.04977 -0.24271 -0.05162 C -0.24236 -0.05301 -0.24219 -0.05463 -0.24167 -0.05579 C -0.24115 -0.05741 -0.24028 -0.05856 -0.23959 -0.05995 C -0.23889 -0.06181 -0.2382 -0.06366 -0.2375 -0.06551 C -0.23716 -0.06736 -0.23733 -0.06944 -0.23646 -0.07106 C -0.23577 -0.07292 -0.23438 -0.07384 -0.23334 -0.07523 C -0.23299 -0.07662 -0.23299 -0.07847 -0.23229 -0.0794 C -0.22778 -0.0875 -0.22743 -0.08704 -0.22188 -0.09051 C -0.22118 -0.09236 -0.22118 -0.09491 -0.21979 -0.09606 C -0.21806 -0.09792 -0.21563 -0.09792 -0.21354 -0.09884 C -0.2092 -0.10093 -0.21164 -0.1 -0.20625 -0.10162 C -0.19254 -0.09259 -0.20973 -0.1037 -0.19896 -0.09745 C -0.19532 -0.09537 -0.19479 -0.09491 -0.19167 -0.0919 C -0.18976 -0.08426 -0.19184 -0.0912 -0.18854 -0.08356 C -0.18664 -0.07917 -0.18542 -0.07477 -0.18438 -0.06968 C -0.18403 -0.06782 -0.18386 -0.06597 -0.18334 -0.06412 C -0.18282 -0.06134 -0.18177 -0.0588 -0.18125 -0.05579 C -0.18091 -0.05393 -0.18073 -0.05208 -0.18021 -0.05023 C -0.17917 -0.04514 -0.179 -0.04653 -0.17813 -0.04051 C -0.17778 -0.0375 -0.17761 -0.03403 -0.17709 -0.03079 C -0.17344 0.00069 -0.17639 -0.02662 -0.17396 -0.0044 C -0.17431 0.00625 -0.17552 0.0169 -0.175 0.02755 C -0.17483 0.03125 -0.17396 0.01991 -0.17292 0.01644 L -0.17188 0.01227 C -0.17153 -0.01042 -0.17153 -0.03333 -0.17084 -0.05579 C -0.17084 -0.05787 -0.17032 -0.05972 -0.16979 -0.06134 C -0.16858 -0.06713 -0.16823 -0.06968 -0.16563 -0.07384 C -0.16476 -0.07546 -0.16354 -0.07662 -0.1625 -0.07801 C -0.16181 -0.0794 -0.16146 -0.08125 -0.16042 -0.08218 C -0.15851 -0.08449 -0.15625 -0.08588 -0.15417 -0.08773 C -0.15313 -0.08866 -0.15226 -0.08981 -0.15104 -0.09051 C -0.14966 -0.09143 -0.14827 -0.09236 -0.14688 -0.09329 C -0.14479 -0.09514 -0.14306 -0.09792 -0.14063 -0.09884 C -0.12743 -0.10486 -0.14861 -0.09514 -0.13438 -0.10301 C -0.13316 -0.10393 -0.1316 -0.10393 -0.13021 -0.1044 C -0.12917 -0.10486 -0.12813 -0.10532 -0.12709 -0.10579 C -0.11806 -0.11111 -0.12726 -0.10671 -0.11979 -0.10995 C -0.11806 -0.10949 -0.11615 -0.10972 -0.11459 -0.10856 C -0.11337 -0.10787 -0.11268 -0.10556 -0.11146 -0.1044 C -0.11059 -0.1037 -0.10938 -0.10347 -0.10834 -0.10301 C -0.10764 -0.10162 -0.10677 -0.10046 -0.10625 -0.09884 C -0.10539 -0.0963 -0.10539 -0.09306 -0.10417 -0.09051 L -0.10209 -0.08634 C -0.10157 -0.08125 -0.09966 -0.0625 -0.09896 -0.05995 L -0.09792 -0.05579 C -0.09757 -0.05116 -0.0974 -0.04653 -0.09688 -0.0419 C -0.0967 -0.04051 -0.09601 -0.03935 -0.09584 -0.03773 C -0.09271 -0.01389 -0.09653 -0.03588 -0.09375 -0.02106 C -0.09341 -0.0169 -0.09445 -0.01227 -0.09271 -0.00856 C -0.0915 -0.00625 -0.09219 -0.01435 -0.09167 -0.0169 C -0.09115 -0.01991 -0.08993 -0.02245 -0.08959 -0.02523 C -0.0875 -0.04167 -0.08959 -0.02685 -0.0875 -0.03912 C -0.08716 -0.04143 -0.08698 -0.04398 -0.08646 -0.04606 C -0.08594 -0.04907 -0.08559 -0.05208 -0.08438 -0.0544 L -0.07813 -0.0669 C -0.07587 -0.07153 -0.07552 -0.07292 -0.07188 -0.07662 C -0.06997 -0.07893 -0.06771 -0.08032 -0.06563 -0.08218 C -0.06459 -0.0831 -0.06372 -0.08426 -0.0625 -0.08495 C -0.06111 -0.08588 -0.05973 -0.08681 -0.05834 -0.08773 C -0.0566 -0.08912 -0.05504 -0.09074 -0.05313 -0.0919 C -0.05226 -0.09259 -0.05104 -0.09282 -0.05 -0.09329 C -0.04861 -0.09421 -0.04723 -0.09537 -0.04584 -0.09606 C -0.04375 -0.09722 -0.04167 -0.09792 -0.03959 -0.09884 C -0.03629 -0.10046 -0.03507 -0.10116 -0.03125 -0.10162 C -0.02674 -0.10231 -0.02223 -0.10255 -0.01771 -0.10301 C -0.01528 -0.10208 -0.01268 -0.10185 -0.01042 -0.10023 C -0.00747 -0.09838 -0.00712 -0.0956 -0.00625 -0.0919 C -0.00591 -0.09028 -0.00556 -0.08819 -0.00521 -0.08634 C -0.00452 -0.08356 -0.00382 -0.08079 -0.00313 -0.07801 L -0.00209 -0.07384 L -0.00104 -0.06968 C 0.00156 -0.04606 -0.00174 -0.07847 0.00104 -0.04051 C 0.00225 -0.02315 0.0026 -0.04259 0.00312 -0.0169 C 0.0033 -0.00694 0.00312 0.00347 0.00312 0.01366 L 0.00312 0.01366 " pathEditMode="relative" ptsTypes="AAAAAAAAAAAAAAAAAAAAAAAAAAAAAAAAAAAAAAAAAAAAAAAAAAAAAAAAAAAAAAAAAAAAAAAAAAAAAAAAAAAAA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6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2438876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29665"/>
            <a:ext cx="1511282" cy="1511282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3849" y="2121432"/>
            <a:ext cx="2725313" cy="32622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88463" y="3429026"/>
            <a:ext cx="1683000" cy="1922900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15488" y="3347481"/>
            <a:ext cx="1673438" cy="1999434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49166" y="3202466"/>
            <a:ext cx="1683000" cy="2181200"/>
          </a:xfrm>
          <a:prstGeom prst="rect">
            <a:avLst/>
          </a:prstGeom>
        </p:spPr>
      </p:pic>
      <p:pic>
        <p:nvPicPr>
          <p:cNvPr id="12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107959" y="3564983"/>
            <a:ext cx="554625" cy="5166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267239" y="3593683"/>
            <a:ext cx="267750" cy="4592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443239" y="3003963"/>
            <a:ext cx="506813" cy="5453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89035" y="2706628"/>
            <a:ext cx="459000" cy="37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2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5191 -0.04746 L -0.85191 -0.04746 C -0.85174 -0.05672 -0.85139 -0.06621 -0.85104 -0.07547 C -0.85087 -0.08287 -0.85035 -0.09028 -0.85017 -0.09769 C -0.84931 -0.12315 -0.85035 -0.11875 -0.84826 -0.13426 C -0.84809 -0.13658 -0.8474 -0.14167 -0.84653 -0.14399 C -0.84601 -0.14537 -0.84531 -0.14653 -0.84462 -0.14769 C -0.84253 -0.15903 -0.84531 -0.14514 -0.84184 -0.15996 C -0.84149 -0.16158 -0.84132 -0.1632 -0.84097 -0.16482 C -0.84045 -0.16737 -0.83976 -0.16968 -0.83924 -0.17223 C -0.83889 -0.17338 -0.83854 -0.17477 -0.83819 -0.17593 C -0.83767 -0.17801 -0.83698 -0.17987 -0.83646 -0.18195 C -0.83524 -0.18635 -0.83542 -0.18704 -0.83368 -0.1919 C -0.83316 -0.19306 -0.83229 -0.19422 -0.83177 -0.19537 C -0.82778 -0.20602 -0.83559 -0.19028 -0.82813 -0.20394 C -0.82743 -0.20533 -0.82708 -0.20672 -0.82639 -0.20764 C -0.82465 -0.20973 -0.82274 -0.21135 -0.82083 -0.2125 C -0.8151 -0.21644 -0.81406 -0.21737 -0.80885 -0.21991 C -0.80712 -0.22084 -0.80503 -0.2213 -0.8033 -0.22246 C -0.79722 -0.22639 -0.80226 -0.22362 -0.79601 -0.22616 C -0.7941 -0.22686 -0.79236 -0.22801 -0.79045 -0.22848 C -0.78872 -0.22894 -0.78681 -0.22917 -0.78507 -0.22963 C -0.7816 -0.23056 -0.78038 -0.23172 -0.77674 -0.23218 C -0.77274 -0.23264 -0.76875 -0.23287 -0.76476 -0.23334 C -0.75469 -0.23287 -0.74462 -0.23287 -0.73455 -0.23218 C -0.72743 -0.23172 -0.73229 -0.23149 -0.72726 -0.22848 C -0.72309 -0.22616 -0.72431 -0.22848 -0.72083 -0.22616 C -0.71597 -0.22292 -0.71997 -0.22454 -0.71528 -0.21991 C -0.71424 -0.21899 -0.71285 -0.21829 -0.71163 -0.2176 C -0.71076 -0.21574 -0.7099 -0.21412 -0.70885 -0.2125 C -0.70347 -0.20533 -0.70712 -0.21204 -0.70243 -0.20649 C -0.70052 -0.20417 -0.69878 -0.20162 -0.69688 -0.19908 C -0.69601 -0.19792 -0.69497 -0.19699 -0.69427 -0.19537 L -0.69045 -0.1882 C -0.69028 -0.18658 -0.68941 -0.18125 -0.68872 -0.17963 C -0.68785 -0.17732 -0.68681 -0.17547 -0.68594 -0.17338 C -0.68559 -0.17176 -0.68542 -0.17014 -0.68507 -0.16852 C -0.68472 -0.16737 -0.68438 -0.16621 -0.68403 -0.16482 C -0.68368 -0.16297 -0.68351 -0.16088 -0.68316 -0.1588 C -0.68299 -0.15741 -0.68247 -0.15625 -0.68229 -0.1551 L -0.68038 -0.14537 C -0.68021 -0.14237 -0.67986 -0.13959 -0.67951 -0.13681 C -0.67934 -0.13473 -0.67865 -0.13264 -0.67865 -0.13056 C -0.67865 -0.11112 -0.67951 -0.05232 -0.67951 -0.07199 C -0.67951 -0.09792 -0.67917 -0.12408 -0.67865 -0.15024 C -0.67847 -0.15371 -0.67656 -0.15834 -0.67587 -0.16112 C -0.67448 -0.16713 -0.67396 -0.17593 -0.67031 -0.18079 C -0.66944 -0.18195 -0.66823 -0.18311 -0.66753 -0.18449 C -0.66615 -0.1875 -0.66563 -0.19121 -0.66389 -0.19422 C -0.66128 -0.19885 -0.65938 -0.20278 -0.65573 -0.20649 C -0.64983 -0.21227 -0.6533 -0.20926 -0.64462 -0.21505 C -0.6434 -0.21574 -0.64219 -0.21644 -0.64097 -0.2176 C -0.63941 -0.21875 -0.63802 -0.22014 -0.63646 -0.22107 C -0.63559 -0.22176 -0.63455 -0.22199 -0.63368 -0.22246 C -0.62378 -0.22732 -0.63438 -0.22269 -0.62448 -0.22616 C -0.61997 -0.22755 -0.62205 -0.22848 -0.61528 -0.22963 C -0.61128 -0.23056 -0.60729 -0.23033 -0.6033 -0.23102 C -0.60122 -0.23125 -0.59913 -0.23172 -0.59688 -0.23218 L -0.56858 -0.22963 C -0.56215 -0.22894 -0.5658 -0.22917 -0.56111 -0.22616 C -0.55365 -0.22107 -0.56424 -0.2301 -0.55469 -0.22246 C -0.55278 -0.22084 -0.55104 -0.21899 -0.54931 -0.2176 C -0.54774 -0.21621 -0.54601 -0.21551 -0.54462 -0.21389 C -0.53056 -0.19514 -0.55191 -0.22292 -0.53924 -0.20764 C -0.53455 -0.20232 -0.53351 -0.20093 -0.5309 -0.19537 C -0.52899 -0.19144 -0.52535 -0.18334 -0.52535 -0.18334 C -0.52517 -0.18125 -0.525 -0.17917 -0.52448 -0.17709 C -0.52188 -0.16644 -0.52309 -0.17848 -0.5217 -0.16621 C -0.52135 -0.1625 -0.52118 -0.1588 -0.52083 -0.1551 C -0.52049 -0.15186 -0.52014 -0.14862 -0.51997 -0.14537 C -0.5184 -0.12431 -0.52014 -0.13449 -0.51806 -0.12338 C -0.51771 -0.11806 -0.51719 -0.11274 -0.51719 -0.10741 C -0.51719 -0.04699 -0.50417 -0.0426 -0.52083 -0.04977 C -0.52118 -0.05278 -0.5217 -0.05556 -0.5217 -0.05834 C -0.5217 -0.08125 -0.52135 -0.10417 -0.52083 -0.12686 C -0.52083 -0.12871 -0.52014 -0.1301 -0.51997 -0.13195 C -0.51875 -0.13843 -0.51892 -0.14028 -0.51719 -0.14769 C -0.51493 -0.15695 -0.51545 -0.15556 -0.5125 -0.16112 C -0.51076 -0.17292 -0.51302 -0.1625 -0.50972 -0.17107 C -0.50469 -0.18473 -0.51476 -0.16181 -0.50712 -0.17963 C -0.50573 -0.18287 -0.5 -0.1926 -0.49965 -0.19306 C -0.49826 -0.19537 -0.49653 -0.19769 -0.49514 -0.20047 C -0.49427 -0.20186 -0.49427 -0.20394 -0.49323 -0.20533 C -0.49167 -0.20741 -0.48941 -0.20811 -0.48785 -0.21019 C -0.48663 -0.21158 -0.48611 -0.21366 -0.48507 -0.21505 C -0.48368 -0.21667 -0.48194 -0.21737 -0.48038 -0.21875 C -0.47951 -0.21945 -0.47865 -0.22061 -0.4776 -0.22107 C -0.47326 -0.22408 -0.47326 -0.22292 -0.46944 -0.22616 C -0.46597 -0.22894 -0.4651 -0.23125 -0.46111 -0.23334 C -0.45972 -0.23426 -0.45816 -0.23426 -0.4566 -0.23473 C -0.4533 -0.23727 -0.45104 -0.23936 -0.4474 -0.24074 C -0.4342 -0.24537 -0.43611 -0.24352 -0.42361 -0.24676 L -0.41892 -0.24815 C -0.41007 -0.24769 -0.40122 -0.24815 -0.39236 -0.24676 C -0.39028 -0.24653 -0.38872 -0.24445 -0.38681 -0.24329 C -0.37517 -0.23449 -0.39479 -0.24792 -0.38038 -0.2382 C -0.37917 -0.23635 -0.37813 -0.23403 -0.37674 -0.23218 C -0.37587 -0.23079 -0.37465 -0.2301 -0.37396 -0.22848 C -0.37344 -0.22709 -0.37361 -0.225 -0.37309 -0.22362 C -0.3724 -0.22176 -0.37118 -0.22061 -0.37031 -0.21875 C -0.36962 -0.2169 -0.36927 -0.21459 -0.36858 -0.2125 C -0.36736 -0.20926 -0.36545 -0.20625 -0.36493 -0.20278 C -0.36267 -0.19144 -0.36545 -0.20556 -0.36215 -0.19051 C -0.36181 -0.18889 -0.36146 -0.18727 -0.36111 -0.18565 C -0.36094 -0.17917 -0.36042 -0.17269 -0.36024 -0.16621 C -0.35885 -0.11945 -0.36146 -0.13843 -0.35851 -0.11829 C -0.35816 -0.10903 -0.35868 -0.09954 -0.35747 -0.09028 C -0.35694 -0.08588 -0.35729 -0.09931 -0.3566 -0.10371 C -0.35625 -0.10579 -0.35521 -0.10764 -0.35469 -0.10973 C -0.35434 -0.11135 -0.35417 -0.1132 -0.35382 -0.11482 C -0.35365 -0.11598 -0.35313 -0.11713 -0.35295 -0.11829 C -0.3526 -0.11991 -0.35243 -0.12176 -0.35208 -0.12338 C -0.35156 -0.12454 -0.35069 -0.1257 -0.35017 -0.12686 C -0.34861 -0.13519 -0.34913 -0.13542 -0.34653 -0.14167 C -0.34601 -0.14283 -0.34531 -0.14399 -0.34462 -0.14537 C -0.34306 -0.1544 -0.34479 -0.14653 -0.3401 -0.15764 C -0.33906 -0.15996 -0.33837 -0.1625 -0.33733 -0.16482 C -0.33472 -0.1713 -0.33351 -0.17454 -0.33003 -0.17963 C -0.32726 -0.18334 -0.32448 -0.18681 -0.3217 -0.19051 C -0.32083 -0.1919 -0.31997 -0.19329 -0.31892 -0.19422 C -0.31615 -0.19699 -0.31319 -0.19954 -0.31076 -0.20278 C -0.30712 -0.20764 -0.3033 -0.2132 -0.29878 -0.21621 C -0.29757 -0.21713 -0.29635 -0.21783 -0.29514 -0.21875 L -0.28403 -0.22848 C -0.28316 -0.2294 -0.28247 -0.23033 -0.28142 -0.23102 C -0.27986 -0.23172 -0.2783 -0.23241 -0.27674 -0.23334 C -0.27552 -0.23403 -0.27431 -0.23519 -0.27309 -0.23588 C -0.26944 -0.23774 -0.26753 -0.2382 -0.26389 -0.23959 C -0.25972 -0.23866 -0.25521 -0.23866 -0.25104 -0.23704 C -0.24983 -0.23658 -0.24323 -0.23218 -0.24097 -0.22963 C -0.23993 -0.22871 -0.23924 -0.22709 -0.23819 -0.22616 C -0.23733 -0.225 -0.23646 -0.22454 -0.23542 -0.22362 C -0.23333 -0.22153 -0.22969 -0.21806 -0.22813 -0.21505 C -0.22656 -0.21204 -0.22587 -0.20834 -0.22448 -0.20533 C -0.22031 -0.19607 -0.22257 -0.20116 -0.21806 -0.18936 C -0.21753 -0.18774 -0.21667 -0.18612 -0.21615 -0.18449 C -0.21354 -0.17362 -0.21788 -0.19074 -0.21354 -0.17477 C -0.21285 -0.17223 -0.21198 -0.16991 -0.21163 -0.16737 C -0.21024 -0.15625 -0.21128 -0.16227 -0.20799 -0.14908 L -0.20799 -0.14908 C -0.20764 -0.14699 -0.20747 -0.14491 -0.20712 -0.14283 C -0.2066 -0.14028 -0.20573 -0.13797 -0.20521 -0.13542 C -0.20434 -0.13102 -0.20399 -0.12524 -0.2033 -0.12084 C -0.20313 -0.11875 -0.20278 -0.11667 -0.20243 -0.11482 C -0.20208 -0.11019 -0.20191 -0.10579 -0.20156 -0.10116 C -0.20122 -0.09769 -0.20069 -0.09399 -0.20069 -0.09028 C -0.20069 -0.08218 -0.20156 -0.07385 -0.20156 -0.06574 C -0.20156 -0.06135 -0.20122 -0.07477 -0.20069 -0.07917 C -0.20035 -0.08149 -0.19931 -0.08334 -0.19878 -0.08542 C -0.19531 -0.10047 -0.19878 -0.09028 -0.19514 -0.1 C -0.19479 -0.10255 -0.19462 -0.1051 -0.19427 -0.10741 C -0.19375 -0.10949 -0.19288 -0.11135 -0.19236 -0.11343 C -0.19201 -0.11482 -0.19184 -0.11598 -0.19149 -0.11713 C -0.19097 -0.11875 -0.1901 -0.12037 -0.18958 -0.12199 C -0.18698 -0.13125 -0.19097 -0.12292 -0.18594 -0.13195 C -0.18368 -0.14074 -0.18542 -0.13727 -0.18142 -0.14283 C -0.17778 -0.15695 -0.18125 -0.14422 -0.17778 -0.1551 C -0.17708 -0.15718 -0.17639 -0.15926 -0.17587 -0.16112 C -0.17552 -0.1625 -0.17535 -0.16366 -0.175 -0.16482 C -0.17413 -0.1669 -0.17309 -0.16899 -0.17222 -0.17107 C -0.17118 -0.17338 -0.17049 -0.17593 -0.16944 -0.17824 C -0.16806 -0.18172 -0.16632 -0.18473 -0.16493 -0.1882 C -0.16354 -0.19121 -0.16267 -0.19468 -0.16111 -0.19792 C -0.16024 -0.2 -0.15938 -0.20209 -0.15851 -0.20394 C -0.15781 -0.20533 -0.15712 -0.20649 -0.1566 -0.20764 C -0.15573 -0.20973 -0.15486 -0.21181 -0.15382 -0.21389 C -0.15313 -0.21528 -0.15191 -0.21621 -0.15104 -0.2176 C -0.15017 -0.21899 -0.14948 -0.22084 -0.14826 -0.22246 C -0.14757 -0.22338 -0.14653 -0.22408 -0.14566 -0.22477 C -0.14271 -0.22709 -0.14167 -0.22709 -0.13924 -0.22963 C -0.13212 -0.2375 -0.14253 -0.2294 -0.12899 -0.2382 L -0.12899 -0.2382 L -0.12361 -0.24329 C -0.12257 -0.24399 -0.12188 -0.24514 -0.12083 -0.24561 C -0.11927 -0.24653 -0.11771 -0.24723 -0.11615 -0.24815 C -0.11528 -0.24862 -0.11441 -0.24908 -0.11354 -0.24931 C -0.11128 -0.24977 -0.1092 -0.25 -0.10712 -0.25047 C -0.10521 -0.25093 -0.1033 -0.25139 -0.10156 -0.25162 L -0.08316 -0.24931 C -0.08108 -0.24908 -0.07882 -0.24862 -0.07674 -0.24815 C -0.06597 -0.24468 -0.06962 -0.24514 -0.06024 -0.23959 C -0.05764 -0.23797 -0.05625 -0.23843 -0.05382 -0.23588 C -0.05156 -0.23334 -0.04913 -0.23056 -0.0474 -0.22732 L -0.04184 -0.21621 L -0.0401 -0.2125 C -0.03941 -0.21135 -0.03872 -0.21019 -0.03819 -0.20903 C -0.03767 -0.20718 -0.03715 -0.20556 -0.03646 -0.20394 C -0.03524 -0.20139 -0.03368 -0.19931 -0.03281 -0.19676 C -0.0309 -0.1919 -0.02969 -0.18866 -0.02813 -0.18334 C -0.02778 -0.18172 -0.02778 -0.17987 -0.02726 -0.17824 C -0.02656 -0.17686 -0.02535 -0.17593 -0.02448 -0.17477 C -0.0224 -0.16135 -0.025 -0.17524 -0.0217 -0.16366 C -0.02083 -0.16042 -0.02101 -0.15811 -0.01997 -0.1551 C -0.0191 -0.15301 -0.01788 -0.15116 -0.01719 -0.14908 C -0.01632 -0.14676 -0.01372 -0.1375 -0.01354 -0.13542 C -0.01319 -0.13357 -0.01302 -0.13149 -0.0125 -0.1294 C -0.01181 -0.12639 -0.01059 -0.12385 -0.00972 -0.12084 C -0.00903 -0.11852 -0.00851 -0.11598 -0.00799 -0.11343 C -0.00764 -0.11227 -0.00729 -0.11112 -0.00712 -0.10973 C -0.00677 -0.10811 -0.00642 -0.10649 -0.00608 -0.10487 C -0.0059 -0.10371 -0.00538 -0.10255 -0.00521 -0.10116 C -0.00486 -0.09885 -0.00469 -0.0963 -0.00434 -0.09399 C -0.00382 -0.08982 -0.00243 -0.08311 -0.00243 -0.07917 C -0.00226 -0.05232 -0.00243 -0.02547 -0.00243 0.00162 L -0.00243 0.00162 L -0.00243 0.00162 L -0.00243 0.00162 " pathEditMode="relative" ptsTypes="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955 -0.03334 L -0.65955 -0.03311 C -0.6592 -0.04838 -0.65903 -0.06343 -0.65851 -0.07871 C -0.65851 -0.08033 -0.65799 -0.08195 -0.65764 -0.08357 C -0.65729 -0.08542 -0.65694 -0.0875 -0.65677 -0.08959 C -0.65538 -0.09908 -0.65677 -0.09445 -0.65399 -0.10186 C -0.6533 -0.10556 -0.65278 -0.10926 -0.65226 -0.11274 C -0.65208 -0.11436 -0.65191 -0.11598 -0.65139 -0.11783 C -0.65052 -0.12338 -0.65069 -0.12362 -0.64948 -0.12871 C -0.64826 -0.13473 -0.64618 -0.14028 -0.6441 -0.14584 C -0.64358 -0.14954 -0.64288 -0.15718 -0.64149 -0.16042 C -0.6408 -0.16181 -0.6401 -0.16297 -0.63941 -0.16412 C -0.63819 -0.16737 -0.63767 -0.17107 -0.63576 -0.17385 C -0.62795 -0.1882 -0.63906 -0.16899 -0.62934 -0.1838 C -0.62865 -0.18496 -0.62813 -0.18612 -0.6276 -0.1875 C -0.62691 -0.18889 -0.62656 -0.19098 -0.62569 -0.19237 C -0.62465 -0.19375 -0.62326 -0.19445 -0.62205 -0.19607 C -0.62101 -0.19746 -0.62049 -0.19931 -0.61927 -0.20093 C -0.61858 -0.20186 -0.61736 -0.20255 -0.61649 -0.20324 C -0.61528 -0.2044 -0.61406 -0.20556 -0.61285 -0.20695 C -0.60365 -0.21806 -0.61128 -0.21158 -0.60278 -0.21667 C -0.60174 -0.2176 -0.60035 -0.21852 -0.59913 -0.21922 C -0.59358 -0.22246 -0.5908 -0.22431 -0.58559 -0.22524 C -0.57951 -0.22616 -0.56806 -0.22778 -0.56806 -0.22755 C -0.56233 -0.22732 -0.55712 -0.22755 -0.55156 -0.22662 C -0.54983 -0.22616 -0.54844 -0.22477 -0.54705 -0.22408 C -0.54497 -0.22315 -0.54306 -0.22246 -0.54149 -0.22153 C -0.54045 -0.2213 -0.53941 -0.22107 -0.53854 -0.22037 C -0.53611 -0.21875 -0.53368 -0.2176 -0.53142 -0.21551 L -0.52587 -0.21065 C -0.52483 -0.20973 -0.52378 -0.20926 -0.52292 -0.20811 C -0.5217 -0.20649 -0.52066 -0.20463 -0.51944 -0.20324 C -0.51858 -0.20255 -0.51736 -0.20255 -0.51649 -0.20209 C -0.50938 -0.19723 -0.51788 -0.20139 -0.51111 -0.19838 C -0.51007 -0.19723 -0.50938 -0.19584 -0.50833 -0.19468 C -0.50712 -0.19375 -0.5059 -0.19352 -0.50486 -0.19237 C -0.49931 -0.18612 -0.5066 -0.19028 -0.5 -0.1875 C -0.49931 -0.18612 -0.49826 -0.18496 -0.49722 -0.1838 C -0.49653 -0.18264 -0.49618 -0.18102 -0.49549 -0.1801 C -0.48819 -0.17037 -0.4974 -0.18588 -0.48993 -0.17385 C -0.48368 -0.16366 -0.49358 -0.17732 -0.48542 -0.16667 C -0.48507 -0.16528 -0.4849 -0.16412 -0.48455 -0.16297 C -0.48385 -0.16158 -0.48333 -0.16065 -0.48281 -0.15926 C -0.48212 -0.15764 -0.48142 -0.15602 -0.4809 -0.1544 C -0.48038 -0.15232 -0.48021 -0.15024 -0.48003 -0.14838 C -0.47934 -0.14607 -0.47847 -0.14422 -0.47795 -0.14213 C -0.4776 -0.14051 -0.4776 -0.13889 -0.47708 -0.13727 C -0.47691 -0.13612 -0.47639 -0.13496 -0.47639 -0.13357 C -0.47569 -0.13125 -0.47569 -0.12871 -0.47517 -0.12616 C -0.475 -0.12454 -0.47448 -0.12315 -0.47431 -0.1213 C -0.47396 -0.11806 -0.47378 -0.11482 -0.47344 -0.11158 C -0.47326 -0.10949 -0.47274 -0.10764 -0.47257 -0.10556 C -0.47222 -0.10186 -0.47188 -0.09815 -0.47153 -0.09445 C -0.47188 -0.08426 -0.47257 -0.05371 -0.47257 -0.06389 C -0.47257 -0.07686 -0.47257 -0.09306 -0.47066 -0.10672 C -0.47049 -0.10834 -0.47014 -0.10996 -0.46979 -0.11158 C -0.46719 -0.12061 -0.46858 -0.11274 -0.46701 -0.12014 C -0.46649 -0.12338 -0.4658 -0.12662 -0.4651 -0.12987 C -0.46493 -0.13149 -0.46476 -0.13334 -0.46441 -0.13473 C -0.46372 -0.13635 -0.46285 -0.13797 -0.46233 -0.13982 C -0.46163 -0.14213 -0.46111 -0.14445 -0.46059 -0.14699 C -0.46024 -0.14862 -0.46007 -0.15047 -0.4599 -0.15186 C -0.45677 -0.16227 -0.45868 -0.15209 -0.45694 -0.16042 C -0.4566 -0.16204 -0.4566 -0.16389 -0.45608 -0.16528 C -0.45556 -0.16667 -0.45174 -0.17338 -0.45139 -0.17385 C -0.44948 -0.18426 -0.45208 -0.17385 -0.44774 -0.18241 C -0.44722 -0.18357 -0.44757 -0.18519 -0.44688 -0.18612 C -0.44618 -0.1875 -0.44497 -0.18843 -0.44427 -0.18982 C -0.4434 -0.19098 -0.44288 -0.19237 -0.44219 -0.19352 C -0.44132 -0.19491 -0.44028 -0.19584 -0.43941 -0.19723 C -0.43889 -0.19838 -0.43837 -0.19977 -0.43767 -0.20093 C -0.43681 -0.20186 -0.43576 -0.20255 -0.4349 -0.20324 C -0.43438 -0.2044 -0.43385 -0.20602 -0.43316 -0.20695 C -0.43194 -0.20834 -0.42778 -0.21135 -0.42656 -0.21181 C -0.42569 -0.2125 -0.42413 -0.2125 -0.42292 -0.21297 C -0.4217 -0.21366 -0.42049 -0.21459 -0.41927 -0.21551 C -0.4184 -0.21621 -0.41753 -0.21737 -0.41667 -0.21806 C -0.4151 -0.21875 -0.41354 -0.21875 -0.41215 -0.21922 C -0.41094 -0.21945 -0.41024 -0.22037 -0.4092 -0.22037 C -0.40365 -0.22107 -0.39826 -0.2213 -0.39271 -0.22153 C -0.38906 -0.2213 -0.38542 -0.22107 -0.38177 -0.22037 C -0.38038 -0.22014 -0.37917 -0.21945 -0.37795 -0.21922 C -0.37674 -0.21875 -0.375 -0.21852 -0.37344 -0.21806 C -0.37153 -0.21737 -0.36979 -0.21644 -0.36806 -0.21551 C -0.36701 -0.21505 -0.36597 -0.21505 -0.36528 -0.21436 L -0.35139 -0.20209 C -0.34809 -0.19908 -0.34583 -0.19723 -0.3434 -0.19237 C -0.34253 -0.19098 -0.34219 -0.18982 -0.34132 -0.18866 C -0.33976 -0.18542 -0.33594 -0.17894 -0.33594 -0.17871 C -0.33559 -0.17755 -0.33559 -0.17639 -0.3349 -0.17524 C -0.33438 -0.17385 -0.33351 -0.17292 -0.33316 -0.17153 C -0.33264 -0.16991 -0.33264 -0.16806 -0.33229 -0.16667 C -0.33177 -0.16528 -0.33073 -0.16436 -0.33038 -0.16297 C -0.32951 -0.16065 -0.32917 -0.15811 -0.32847 -0.15556 C -0.32813 -0.15394 -0.32708 -0.15232 -0.32674 -0.1507 C -0.32622 -0.14908 -0.32604 -0.14746 -0.32587 -0.14584 C -0.32517 -0.14329 -0.32448 -0.14098 -0.32413 -0.13843 C -0.32361 -0.13727 -0.32344 -0.13588 -0.32292 -0.13473 C -0.32257 -0.13357 -0.3217 -0.13241 -0.32118 -0.13125 C -0.32031 -0.12871 -0.32031 -0.12593 -0.31927 -0.12385 C -0.31424 -0.11343 -0.32031 -0.12662 -0.31667 -0.11644 C -0.31615 -0.11528 -0.31528 -0.11412 -0.31476 -0.11274 C -0.31441 -0.11088 -0.31441 -0.1088 -0.31389 -0.10672 C -0.31337 -0.10348 -0.3125 -0.10024 -0.31198 -0.09699 L -0.31111 -0.08959 C -0.31094 -0.0794 -0.31111 -0.06922 -0.31024 -0.05903 C -0.31024 -0.05695 -0.30938 -0.0632 -0.30938 -0.06505 C -0.30885 -0.06968 -0.30885 -0.07408 -0.30851 -0.07871 C -0.30816 -0.07987 -0.30781 -0.08102 -0.30764 -0.08218 C -0.30694 -0.08426 -0.30694 -0.08635 -0.30642 -0.08843 C -0.30608 -0.09051 -0.30538 -0.09237 -0.30469 -0.09445 C -0.30399 -0.09699 -0.30365 -0.09931 -0.30278 -0.10186 C -0.30243 -0.10301 -0.30226 -0.1044 -0.30208 -0.10556 C -0.30122 -0.10764 -0.30052 -0.10949 -0.3 -0.11158 C -0.29965 -0.1132 -0.29948 -0.11482 -0.29913 -0.11644 C -0.29792 -0.12199 -0.29566 -0.13125 -0.29358 -0.13727 C -0.29306 -0.13889 -0.29236 -0.14051 -0.29184 -0.14213 C -0.28924 -0.15973 -0.29306 -0.13797 -0.28906 -0.15324 C -0.28472 -0.17061 -0.29392 -0.14375 -0.28438 -0.16899 L -0.28073 -0.17894 C -0.28021 -0.18056 -0.27934 -0.18195 -0.27899 -0.1838 C -0.27865 -0.18542 -0.27865 -0.18704 -0.27813 -0.18866 C -0.27708 -0.19121 -0.27535 -0.19329 -0.27431 -0.19607 C -0.27361 -0.19792 -0.27326 -0.2 -0.27257 -0.20209 C -0.27205 -0.20348 -0.27118 -0.2044 -0.27066 -0.20579 C -0.26997 -0.20741 -0.26962 -0.20903 -0.2691 -0.21065 C -0.26771 -0.2132 -0.26701 -0.21621 -0.2651 -0.21806 C -0.2625 -0.22084 -0.26007 -0.22431 -0.25694 -0.22662 C -0.25486 -0.22824 -0.2526 -0.22987 -0.25052 -0.23149 C -0.24878 -0.23264 -0.24688 -0.2338 -0.24497 -0.23519 C -0.23802 -0.24028 -0.24774 -0.23473 -0.23785 -0.24005 C -0.2276 -0.23912 -0.21753 -0.23889 -0.20747 -0.2375 C -0.20573 -0.23727 -0.19844 -0.23033 -0.19826 -0.2301 C -0.1967 -0.22894 -0.19531 -0.22755 -0.19358 -0.22662 C -0.19219 -0.22547 -0.19063 -0.225 -0.18924 -0.22408 C -0.18559 -0.22199 -0.18559 -0.22176 -0.18264 -0.21922 C -0.18194 -0.21806 -0.18177 -0.21667 -0.18073 -0.21551 C -0.17969 -0.21366 -0.17813 -0.2125 -0.17708 -0.21065 C -0.17639 -0.20926 -0.17604 -0.20741 -0.17535 -0.20579 C -0.17413 -0.20324 -0.17292 -0.20093 -0.1717 -0.19838 C -0.17118 -0.19723 -0.17031 -0.19607 -0.16979 -0.19468 L -0.16788 -0.18982 C -0.16615 -0.17801 -0.16823 -0.18889 -0.16545 -0.17894 C -0.16458 -0.17639 -0.16406 -0.17385 -0.16337 -0.17153 L -0.16146 -0.16412 C -0.16128 -0.16297 -0.16094 -0.16181 -0.16059 -0.16042 C -0.16042 -0.1588 -0.16007 -0.15718 -0.15972 -0.15556 C -0.15642 -0.1419 -0.1592 -0.15625 -0.15712 -0.14468 C -0.1566 -0.14005 -0.15625 -0.13565 -0.15625 -0.13125 C -0.15625 -0.07824 -0.15816 -0.075 -0.15625 -0.11412 C -0.15573 -0.11875 -0.15521 -0.12315 -0.15417 -0.12755 C -0.15399 -0.12871 -0.15382 -0.1301 -0.1533 -0.13125 C -0.15295 -0.13241 -0.15226 -0.13357 -0.15139 -0.13473 C -0.15052 -0.13936 -0.14983 -0.14399 -0.14861 -0.14838 C -0.14809 -0.15047 -0.1474 -0.15232 -0.14688 -0.1544 C -0.14653 -0.15556 -0.14653 -0.15695 -0.14601 -0.15811 C -0.14566 -0.15973 -0.14479 -0.16135 -0.1441 -0.16297 C -0.14323 -0.16667 -0.14201 -0.17014 -0.14149 -0.17385 C -0.14097 -0.1757 -0.14097 -0.17732 -0.14063 -0.17894 C -0.13993 -0.1801 -0.13906 -0.18125 -0.13854 -0.18241 C -0.13785 -0.18496 -0.13785 -0.18774 -0.13681 -0.18982 C -0.13524 -0.19283 -0.1342 -0.19491 -0.13333 -0.19838 C -0.13264 -0.2 -0.13264 -0.20186 -0.13212 -0.20324 C -0.13177 -0.20463 -0.1309 -0.20579 -0.13038 -0.20695 C -0.12969 -0.20857 -0.12917 -0.21019 -0.12847 -0.21181 C -0.12587 -0.21783 -0.12361 -0.22199 -0.11927 -0.22662 C -0.11788 -0.22824 -0.11649 -0.2301 -0.11476 -0.23149 C -0.11389 -0.23218 -0.11285 -0.23218 -0.11198 -0.23264 C -0.11076 -0.2338 -0.10972 -0.23542 -0.10851 -0.23635 C -0.10712 -0.23704 -0.10608 -0.23704 -0.10469 -0.2375 C -0.1033 -0.2382 -0.09948 -0.24051 -0.0974 -0.24121 C -0.09323 -0.24237 -0.0875 -0.24306 -0.08351 -0.24352 C -0.07326 -0.24329 -0.06285 -0.24306 -0.0526 -0.24237 C -0.05104 -0.24237 -0.04931 -0.2419 -0.04774 -0.24121 C -0.04444 -0.23982 -0.04115 -0.23843 -0.03785 -0.23635 C -0.03194 -0.23264 -0.03333 -0.23218 -0.02951 -0.22778 C -0.02743 -0.22547 -0.02535 -0.22362 -0.02309 -0.22153 C -0.02135 -0.21181 -0.02378 -0.22153 -0.01753 -0.21065 C -0.01719 -0.20949 -0.01719 -0.20811 -0.01667 -0.20695 C -0.01632 -0.20533 -0.01545 -0.20371 -0.01476 -0.20209 C -0.0125 -0.19491 -0.01563 -0.20186 -0.01215 -0.19468 C -0.01163 -0.1926 -0.01146 -0.19074 -0.01111 -0.18866 C -0.01076 -0.18588 -0.01059 -0.18287 -0.01024 -0.1801 C -0.0099 -0.17848 -0.00972 -0.17686 -0.0092 -0.17524 C -0.00903 -0.15834 -0.00851 -0.10371 -0.00747 -0.07987 C -0.00729 -0.07686 -0.00677 -0.07408 -0.0066 -0.0713 C -0.00573 -0.06227 -0.00677 -0.05301 -0.00486 -0.04445 L -0.00278 -0.03704 C -0.0026 -0.03334 -0.00243 -0.02963 -0.00191 -0.02593 C -0.00174 -0.02408 -0.00122 -0.02199 -0.00104 -0.01991 C 2.77778E-7 -0.00741 2.77778E-7 -0.00718 2.77778E-7 -0.00024 L 2.77778E-7 4.07407E-6 " pathEditMode="relative" rAng="0" ptsTypes="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69" y="-884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658 -0.02848 L -0.4658 -0.02825 C -0.46615 -0.03218 -0.46685 -0.03588 -0.46685 -0.03959 C -0.46685 -0.04399 -0.46563 -0.04538 -0.46494 -0.04931 C -0.46303 -0.05926 -0.46494 -0.05139 -0.46303 -0.06019 C -0.46285 -0.06158 -0.46233 -0.06274 -0.46216 -0.06389 C -0.46007 -0.07686 -0.46233 -0.06667 -0.46042 -0.075 C -0.46007 -0.07963 -0.45903 -0.09885 -0.45851 -0.10417 C -0.45764 -0.1132 -0.45799 -0.10741 -0.4566 -0.11413 C -0.45625 -0.11598 -0.45591 -0.11806 -0.45573 -0.12014 C -0.45539 -0.12385 -0.45539 -0.12755 -0.45487 -0.13125 C -0.45452 -0.13288 -0.45348 -0.1345 -0.45296 -0.13612 C -0.45174 -0.14028 -0.45226 -0.14005 -0.45122 -0.14468 C -0.44983 -0.1507 -0.44983 -0.15 -0.44792 -0.1544 C -0.44619 -0.16274 -0.44775 -0.15602 -0.44497 -0.16413 C -0.44323 -0.16922 -0.44184 -0.1757 -0.43959 -0.1801 C -0.43855 -0.18172 -0.4375 -0.18334 -0.43664 -0.18496 C -0.4349 -0.18843 -0.43421 -0.19028 -0.43212 -0.19352 C -0.42726 -0.2007 -0.42917 -0.19815 -0.42466 -0.20209 C -0.42396 -0.20301 -0.4198 -0.20718 -0.41823 -0.20811 C -0.41737 -0.2088 -0.4165 -0.20903 -0.41563 -0.2095 C -0.41459 -0.21065 -0.41389 -0.21204 -0.41285 -0.2132 C -0.41216 -0.21389 -0.40695 -0.21528 -0.40643 -0.21551 C -0.40122 -0.22014 -0.40625 -0.21621 -0.40087 -0.21922 C -0.39966 -0.21991 -0.39844 -0.22107 -0.39723 -0.22176 C -0.39601 -0.22223 -0.3948 -0.22246 -0.39375 -0.22292 C -0.39167 -0.22362 -0.38994 -0.22477 -0.3882 -0.22524 C -0.38681 -0.2257 -0.38577 -0.22593 -0.38438 -0.22663 C -0.3757 -0.23079 -0.38612 -0.22755 -0.37605 -0.2301 C -0.3757 -0.2301 -0.36129 -0.2294 -0.35782 -0.22778 C -0.35678 -0.22732 -0.35591 -0.22616 -0.35504 -0.22524 C -0.354 -0.22431 -0.35244 -0.22385 -0.35157 -0.22292 C -0.35 -0.22176 -0.34914 -0.22038 -0.34775 -0.21922 C -0.34653 -0.21829 -0.34549 -0.2176 -0.34393 -0.21667 C -0.34306 -0.21621 -0.34202 -0.21621 -0.34132 -0.21551 C -0.33716 -0.21227 -0.33577 -0.21042 -0.3323 -0.20695 C -0.33021 -0.20533 -0.32848 -0.20371 -0.32657 -0.20209 C -0.3257 -0.20116 -0.32483 -0.2 -0.32396 -0.19954 L -0.32101 -0.19838 C -0.31702 -0.19121 -0.31962 -0.19468 -0.31285 -0.18866 L -0.31025 -0.18612 C -0.30938 -0.18496 -0.30903 -0.18357 -0.30816 -0.18264 C -0.3073 -0.18125 -0.30625 -0.18033 -0.30539 -0.17894 C -0.30504 -0.17732 -0.30504 -0.17547 -0.30452 -0.17408 C -0.30382 -0.17223 -0.30278 -0.17061 -0.30191 -0.16899 C -0.30157 -0.16737 -0.30139 -0.16575 -0.30105 -0.16413 C -0.29983 -0.16065 -0.29879 -0.15857 -0.29723 -0.15556 C -0.29653 -0.15232 -0.29619 -0.14908 -0.29532 -0.14584 C -0.29532 -0.14468 -0.2948 -0.14352 -0.29445 -0.14213 C -0.2941 -0.14051 -0.29393 -0.13889 -0.29358 -0.13727 L -0.2908 -0.12639 C -0.29046 -0.125 -0.29011 -0.12385 -0.28994 -0.12269 C -0.28698 -0.10741 -0.2908 -0.12639 -0.28803 -0.11413 C -0.28768 -0.1125 -0.28768 -0.11065 -0.28716 -0.10926 C -0.28664 -0.10788 -0.28594 -0.10672 -0.28525 -0.10556 C -0.2849 -0.10394 -0.28473 -0.10232 -0.28438 -0.1007 C -0.28403 -0.09931 -0.28369 -0.09815 -0.28351 -0.097 C -0.28299 -0.09491 -0.28282 -0.09283 -0.28247 -0.09075 C -0.28195 -0.07871 -0.28351 -0.0426 -0.28073 -0.05417 C -0.28004 -0.05649 -0.27969 -0.05926 -0.27882 -0.06158 C -0.2783 -0.0632 -0.27744 -0.06459 -0.27709 -0.06644 C -0.27344 -0.08033 -0.27726 -0.07223 -0.27327 -0.07987 L -0.27153 -0.08959 C -0.27119 -0.09121 -0.27084 -0.09283 -0.27066 -0.09445 C -0.27032 -0.097 -0.26962 -0.10301 -0.26875 -0.10556 C -0.26823 -0.10764 -0.26754 -0.1095 -0.26684 -0.11158 C -0.26667 -0.11436 -0.2665 -0.11737 -0.26598 -0.12014 C -0.26563 -0.122 -0.26476 -0.12338 -0.26424 -0.125 C -0.26389 -0.12709 -0.26389 -0.12917 -0.2632 -0.13125 C -0.26303 -0.13241 -0.26268 -0.13357 -0.26233 -0.13496 C -0.26164 -0.1382 -0.26129 -0.14144 -0.26042 -0.14468 C -0.26025 -0.14584 -0.2599 -0.147 -0.25955 -0.14838 C -0.25678 -0.16112 -0.26112 -0.14306 -0.25678 -0.16042 C -0.2566 -0.16181 -0.25643 -0.16297 -0.25591 -0.16413 C -0.25539 -0.16575 -0.25452 -0.16737 -0.25417 -0.16899 C -0.25365 -0.17061 -0.25365 -0.17246 -0.2533 -0.17408 C -0.25244 -0.1757 -0.25122 -0.17709 -0.25035 -0.17894 C -0.24914 -0.18125 -0.24792 -0.1838 -0.24671 -0.18612 L -0.24306 -0.19352 C -0.24184 -0.19653 -0.24098 -0.19862 -0.23855 -0.20093 C -0.23733 -0.20186 -0.23612 -0.20232 -0.2349 -0.20325 C -0.23369 -0.2044 -0.23316 -0.20602 -0.23212 -0.20695 C -0.23125 -0.20764 -0.23021 -0.20764 -0.22934 -0.20811 C -0.22813 -0.20903 -0.22691 -0.20996 -0.2257 -0.21065 C -0.22414 -0.21158 -0.22275 -0.21204 -0.22101 -0.2132 C -0.2158 -0.21667 -0.22101 -0.21482 -0.2158 -0.21667 C -0.21355 -0.2176 -0.20921 -0.21875 -0.2073 -0.21922 C -0.20452 -0.21968 -0.20174 -0.21991 -0.19896 -0.22038 C -0.18438 -0.21968 -0.18143 -0.22176 -0.17171 -0.21806 C -0.1691 -0.21713 -0.16737 -0.21621 -0.16511 -0.21436 C -0.1632 -0.21274 -0.16146 -0.21112 -0.15973 -0.2095 L -0.15695 -0.20695 C -0.15591 -0.20625 -0.15487 -0.20556 -0.154 -0.20463 C -0.15313 -0.20325 -0.15226 -0.20209 -0.15139 -0.20093 C -0.15018 -0.19954 -0.14896 -0.19862 -0.14775 -0.19723 C -0.14705 -0.19607 -0.14653 -0.19468 -0.14601 -0.19352 C -0.14497 -0.19213 -0.14393 -0.19121 -0.14323 -0.18982 C -0.14254 -0.18866 -0.14202 -0.18727 -0.14132 -0.18612 C -0.13976 -0.18357 -0.13473 -0.1757 -0.13403 -0.17269 C -0.13282 -0.16875 -0.13282 -0.16737 -0.13108 -0.16297 C -0.13056 -0.16135 -0.13004 -0.15973 -0.12934 -0.15811 C -0.12882 -0.15672 -0.12796 -0.15579 -0.12761 -0.1544 C -0.12674 -0.15209 -0.12605 -0.14954 -0.12587 -0.147 C -0.12535 -0.14468 -0.12483 -0.13982 -0.12379 -0.13727 C -0.12327 -0.13588 -0.12257 -0.13496 -0.12205 -0.13357 C -0.12188 -0.13149 -0.12136 -0.12963 -0.12101 -0.12755 C -0.12084 -0.12616 -0.12032 -0.125 -0.12032 -0.12385 C -0.1198 -0.12176 -0.11962 -0.11968 -0.11928 -0.11783 C -0.11875 -0.11528 -0.11789 -0.11297 -0.11737 -0.11042 C -0.11632 -0.10186 -0.11702 -0.10533 -0.11563 -0.09931 C -0.11563 -0.09931 -0.11407 -0.06575 -0.11389 -0.06274 C -0.11355 -0.06135 -0.11303 -0.06505 -0.11285 -0.06644 C -0.11268 -0.06806 -0.11216 -0.06968 -0.11181 -0.0713 C -0.11164 -0.07408 -0.11164 -0.07709 -0.11094 -0.07987 C -0.11077 -0.08102 -0.11025 -0.08218 -0.11007 -0.08357 C -0.10816 -0.09352 -0.11007 -0.08565 -0.10816 -0.09445 C -0.10799 -0.09584 -0.10747 -0.097 -0.1073 -0.09815 C -0.10608 -0.10463 -0.10678 -0.10487 -0.10452 -0.11158 C -0.10417 -0.11297 -0.10313 -0.11389 -0.10278 -0.11528 C -0.10226 -0.11644 -0.10209 -0.11783 -0.10174 -0.11899 C -0.10122 -0.12107 -0.10053 -0.12292 -0.1 -0.125 C -0.09931 -0.12732 -0.09896 -0.13125 -0.09809 -0.13357 C -0.09757 -0.13496 -0.09671 -0.13588 -0.09636 -0.13727 C -0.09549 -0.13959 -0.09514 -0.14213 -0.09445 -0.14468 C -0.09323 -0.14862 -0.09237 -0.14977 -0.0908 -0.15325 C -0.09046 -0.15487 -0.08959 -0.15996 -0.08889 -0.16181 C -0.08837 -0.16297 -0.08768 -0.16413 -0.08716 -0.16551 C -0.08125 -0.17894 -0.09011 -0.16019 -0.08247 -0.17639 C -0.0816 -0.17825 -0.07882 -0.1838 -0.07796 -0.18496 C -0.07709 -0.18612 -0.07605 -0.18658 -0.07518 -0.1875 C -0.07448 -0.18866 -0.07414 -0.19028 -0.07327 -0.19098 C -0.07257 -0.1919 -0.07153 -0.1919 -0.07066 -0.19237 C -0.06823 -0.19375 -0.06667 -0.19538 -0.06424 -0.19607 C -0.06181 -0.19653 -0.05921 -0.19676 -0.05678 -0.19723 C -0.04931 -0.19676 -0.0415 -0.19676 -0.03386 -0.19607 C -0.03299 -0.19584 -0.03212 -0.19561 -0.03108 -0.19468 C -0.03004 -0.19352 -0.02934 -0.19144 -0.0283 -0.18982 C -0.02605 -0.18658 -0.02257 -0.18426 -0.02101 -0.1801 C -0.02066 -0.17848 -0.01997 -0.17686 -0.01928 -0.17524 C -0.01858 -0.17385 -0.01789 -0.17292 -0.01737 -0.17153 C -0.01702 -0.17038 -0.01684 -0.16899 -0.01667 -0.16783 C -0.01528 -0.16459 -0.01372 -0.16158 -0.01285 -0.15811 L -0.01007 -0.147 C -0.00973 -0.14584 -0.00938 -0.14468 -0.00921 -0.14329 C -0.00869 -0.14005 -0.00834 -0.13658 -0.0073 -0.13357 C -0.0066 -0.13195 -0.00591 -0.13033 -0.00539 -0.12871 C -0.00452 -0.1257 -0.00434 -0.12338 -0.00365 -0.12014 C -0.00226 -0.11389 -0.00261 -0.11829 -0.00174 -0.10926 C -0.00139 -0.1044 -0.00122 -0.09931 -0.00087 -0.09445 C -0.00053 -0.09075 -0.00018 -0.08727 4.72222E-6 -0.08357 C -0.00018 -0.072 -0.00087 -0.06065 -0.00087 -0.04931 C -0.00087 -0.03612 -0.00018 -0.02315 4.72222E-6 -0.01019 C 0.00017 -0.00695 4.72222E-6 -0.00371 4.72222E-6 -0.00024 L 4.72222E-6 4.81481E-6 " pathEditMode="relative" rAng="0" ptsTypes="AAAAAAAAAAAAAAAAAAAA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29" y="-865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739 0.04028 L -0.19739 0.04028 C -0.19704 0.00718 -0.19704 -0.02593 -0.19635 -0.05903 C -0.19635 -0.05972 -0.19496 -0.06643 -0.19461 -0.06759 C -0.19409 -0.06875 -0.19322 -0.06991 -0.1927 -0.0713 C -0.19236 -0.07222 -0.19218 -0.07361 -0.19184 -0.07477 C -0.19131 -0.07616 -0.19045 -0.07731 -0.18993 -0.07847 C -0.18958 -0.07963 -0.18958 -0.08102 -0.18906 -0.08218 C -0.18142 -0.09745 -0.19045 -0.07546 -0.18454 -0.08958 C -0.18385 -0.0912 -0.1835 -0.09305 -0.18263 -0.09444 C -0.17534 -0.10833 -0.18506 -0.08611 -0.17725 -0.10301 C -0.1743 -0.10926 -0.17725 -0.10718 -0.17274 -0.10903 C -0.171 -0.1162 -0.17309 -0.10972 -0.16805 -0.11643 C -0.16701 -0.11782 -0.16649 -0.11991 -0.16545 -0.1213 C -0.16458 -0.12245 -0.16354 -0.12292 -0.16267 -0.12384 C -0.16163 -0.125 -0.16093 -0.12639 -0.15989 -0.12755 C -0.15902 -0.12847 -0.15798 -0.12893 -0.15711 -0.12986 C -0.15555 -0.13171 -0.15416 -0.13426 -0.1526 -0.13611 C -0.15138 -0.13704 -0.15 -0.1375 -0.14895 -0.13843 C -0.14756 -0.13958 -0.14652 -0.14097 -0.14513 -0.14213 C -0.14409 -0.14305 -0.1427 -0.14352 -0.14149 -0.14468 C -0.14027 -0.1456 -0.13923 -0.14722 -0.13784 -0.14815 C -0.13506 -0.15046 -0.13263 -0.15093 -0.12968 -0.15185 C -0.12118 -0.15949 -0.1342 -0.14861 -0.12222 -0.15555 C -0.12083 -0.15648 -0.11996 -0.15833 -0.11857 -0.15926 C -0.11718 -0.16018 -0.11545 -0.15995 -0.11406 -0.16042 C -0.11215 -0.16111 -0.11024 -0.1618 -0.1085 -0.16296 C -0.10729 -0.16366 -0.10625 -0.16505 -0.10486 -0.16528 C -0.10208 -0.1662 -0.0993 -0.1662 -0.09652 -0.16667 C -0.09565 -0.16736 -0.09496 -0.16875 -0.09392 -0.16898 C -0.09184 -0.16991 -0.08958 -0.16991 -0.0875 -0.17037 C -0.08559 -0.1706 -0.08368 -0.17106 -0.08194 -0.17153 C -0.0809 -0.17176 -0.08003 -0.17245 -0.07916 -0.17268 C -0.0776 -0.17315 -0.07604 -0.17361 -0.07465 -0.17384 C -0.06631 -0.17361 -0.05798 -0.1743 -0.04982 -0.17268 C -0.04756 -0.17222 -0.04635 -0.16875 -0.04427 -0.16782 C -0.0434 -0.16736 -0.04236 -0.16713 -0.04149 -0.16667 C -0.04045 -0.16574 -0.03576 -0.16111 -0.03524 -0.16042 C -0.0342 -0.15926 -0.03333 -0.15787 -0.03246 -0.15671 C -0.03159 -0.15579 -0.03055 -0.15509 -0.02968 -0.1544 C -0.02795 -0.14745 -0.03003 -0.15393 -0.02604 -0.14699 C -0.02465 -0.14468 -0.02361 -0.14213 -0.02239 -0.13958 L -0.02048 -0.13611 C -0.01979 -0.13472 -0.01944 -0.13333 -0.01857 -0.13241 L -0.01597 -0.1287 C -0.01371 -0.11991 -0.01684 -0.13055 -0.01215 -0.1213 C -0.01145 -0.11991 -0.01076 -0.11389 -0.01041 -0.11273 C -0.00989 -0.11134 -0.00902 -0.11042 -0.0085 -0.10903 C -0.00781 -0.10694 -0.00711 -0.10255 -0.00677 -0.10046 C -0.00486 -0.09259 -0.00572 -0.09491 -0.00312 -0.08958 C -0.00243 -0.08542 -0.00225 -0.08125 -0.00121 -0.07731 C -0.00052 -0.0743 0.00018 -0.07176 0.0007 -0.06875 C 0.00139 -0.06227 0.00209 -0.05139 0.00244 -0.0456 C 0.00209 -0.03889 0.00209 -0.03241 0.00157 -0.02593 C 0.00139 -0.0243 0.0007 -0.02268 0.0007 -0.02106 C 0.0007 -0.00347 0.00174 -0.01458 0.00244 -0.00139 C 0.00261 0.00139 0.00244 0.00417 0.00244 0.00718 L 0.00244 0.00718 " pathEditMode="relative" ptsTypes="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677 -0.05463 L 0.00677 -0.05463 C 0.00921 -0.05672 0.01181 -0.05857 0.01407 -0.06088 C 0.01493 -0.06181 0.01511 -0.06343 0.01598 -0.06459 C 0.01667 -0.06597 0.01771 -0.0669 0.01858 -0.06829 C 0.02101 -0.07732 0.01789 -0.06597 0.02136 -0.07547 C 0.02188 -0.07662 0.02205 -0.07801 0.0224 -0.07917 C 0.02205 -0.0882 0.02188 -0.09722 0.02136 -0.10602 C 0.02101 -0.11204 0.02049 -0.10996 0.01858 -0.11459 C 0.01702 -0.11922 0.01875 -0.11898 0.01493 -0.12315 C 0.01424 -0.12408 0.01302 -0.12385 0.01216 -0.12454 C 0.01129 -0.12523 0.01042 -0.12616 0.00955 -0.12685 C 0.00712 -0.12871 0.00434 -0.12986 0.00209 -0.13172 C -0.00416 -0.1375 -0.00121 -0.13588 -0.00607 -0.13797 C -0.00694 -0.13912 -0.00781 -0.14051 -0.00885 -0.14167 C -0.00972 -0.1426 -0.01076 -0.14306 -0.01163 -0.14398 C -0.01354 -0.1463 -0.01562 -0.14861 -0.01701 -0.15139 C -0.0177 -0.15255 -0.01823 -0.15394 -0.01892 -0.1551 C -0.01979 -0.15602 -0.02083 -0.15672 -0.0217 -0.15741 C -0.02395 -0.16667 -0.02083 -0.15533 -0.02448 -0.16482 C -0.02482 -0.16597 -0.02482 -0.16736 -0.02534 -0.16852 C -0.02847 -0.17593 -0.02777 -0.1706 -0.02986 -0.17824 C -0.0309 -0.18195 -0.03125 -0.18704 -0.03177 -0.19051 C -0.03194 -0.1919 -0.03229 -0.19306 -0.03263 -0.19422 C -0.03229 -0.20023 -0.03211 -0.20648 -0.03177 -0.2125 C -0.03159 -0.21574 -0.03073 -0.2213 -0.02986 -0.22477 C -0.02621 -0.24097 -0.02986 -0.22477 -0.02621 -0.23704 C -0.02552 -0.23935 -0.025 -0.2419 -0.02448 -0.24445 C -0.02413 -0.2456 -0.02413 -0.24699 -0.02343 -0.24792 L -0.02083 -0.25162 C -0.01927 -0.25787 -0.02066 -0.25347 -0.01701 -0.26019 L -0.01163 -0.2713 C -0.01093 -0.27246 -0.01059 -0.27385 -0.00972 -0.275 C -0.00885 -0.27616 -0.00781 -0.27732 -0.00694 -0.27871 C -0.00573 -0.28102 -0.00399 -0.2831 -0.00329 -0.28588 C -0.00312 -0.28727 -0.00295 -0.28843 -0.00243 -0.28959 C -0.00173 -0.29144 -0.00052 -0.29283 0.00035 -0.29445 C 0.00313 -0.30972 -0.00052 -0.29074 0.00209 -0.30301 C 0.00243 -0.30463 0.00278 -0.30625 0.00313 -0.30787 C 0.0033 -0.30926 0.00382 -0.31042 0.004 -0.31158 C 0.00434 -0.31366 0.00452 -0.31574 0.00487 -0.31783 C 0.00521 -0.31945 0.00556 -0.32107 0.00573 -0.32269 C 0.00677 -0.33959 0.00764 -0.34422 0.00573 -0.36297 C 0.00573 -0.36482 0.00452 -0.36621 0.004 -0.36783 C 0.00261 -0.37662 0.00348 -0.37199 0.00122 -0.38125 L 0.00035 -0.38496 C -3.88889E-6 -0.38635 -3.88889E-6 -0.38773 -0.00052 -0.38866 L -0.00329 -0.39352 C -0.00364 -0.39514 -0.00382 -0.39699 -0.00434 -0.39838 C -0.00468 -0.39977 -0.00538 -0.40093 -0.00607 -0.40209 C -0.00781 -0.40556 -0.01007 -0.40834 -0.01163 -0.41204 C -0.0125 -0.41389 -0.01319 -0.41621 -0.01441 -0.41806 C -0.01632 -0.42107 -0.02083 -0.42662 -0.02083 -0.42662 C -0.021 -0.42871 -0.02118 -0.43079 -0.0217 -0.43264 C -0.02204 -0.43403 -0.02309 -0.43496 -0.02343 -0.43635 C -0.02691 -0.44838 -0.02204 -0.4375 -0.02621 -0.44607 C -0.02777 -0.45602 -0.02673 -0.45023 -0.02986 -0.4632 L -0.02986 -0.4632 C -0.03194 -0.47431 -0.0309 -0.46991 -0.03263 -0.47685 C -0.03298 -0.48033 -0.0335 -0.48403 -0.0335 -0.48773 C -0.0335 -0.49445 -0.03316 -0.51829 -0.03177 -0.5294 C -0.03159 -0.53056 -0.03107 -0.53172 -0.0309 -0.5331 C -0.03055 -0.53472 -0.03038 -0.53635 -0.02986 -0.53797 C -0.02951 -0.53935 -0.02847 -0.54028 -0.02812 -0.54167 C -0.02725 -0.54398 -0.02691 -0.54653 -0.02621 -0.54885 L -0.02448 -0.55625 C -0.02413 -0.55741 -0.02395 -0.55857 -0.02343 -0.55972 C -0.02222 -0.56297 -0.02152 -0.56528 -0.01979 -0.56829 C -0.01927 -0.56922 -0.01857 -0.56991 -0.01805 -0.57084 L -0.01805 -0.57084 " pathEditMode="relative" ptsTypes="AAAAAAAAAAAAAAAAAAAAAAAAAAAAAAAAAAAAAAAAAAAAAAAAAAAAAAAAAAAAAAAAAAAAAA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73 -0.02894 L -0.0073 -0.02894 C -0.00798 -0.03172 -0.01129 -0.0426 -0.01181 -0.04607 L -0.01285 -0.05116 C -0.0125 -0.06135 -0.01268 -0.07153 -0.01181 -0.08172 C -0.01163 -0.08426 -0.0106 -0.08658 -0.01007 -0.08889 C -0.00972 -0.09028 -0.00989 -0.0919 -0.00921 -0.0926 C -0.00504 -0.0963 -0.00087 -0.09931 0.0019 -0.10486 C 0.00712 -0.11551 0.00087 -0.10209 0.00468 -0.11227 C 0.00521 -0.11366 0.00608 -0.11459 0.00643 -0.11597 C 0.00694 -0.11713 0.00694 -0.11852 0.00747 -0.11968 C 0.00816 -0.12107 0.00921 -0.12199 0.01007 -0.12315 C 0.01251 -0.13241 0.00938 -0.12107 0.01285 -0.13056 C 0.01407 -0.13357 0.01407 -0.13727 0.01476 -0.14028 C 0.01528 -0.14283 0.01667 -0.14769 0.01667 -0.14769 C 0.01632 -0.15949 0.01615 -0.1713 0.01563 -0.1831 C 0.01563 -0.18449 0.01528 -0.18565 0.01476 -0.18681 C 0.01372 -0.18935 0.01233 -0.19167 0.01112 -0.19422 C 0.01042 -0.19537 0.01007 -0.19699 0.00921 -0.19792 C 0.00833 -0.19861 0.00747 -0.19977 0.00643 -0.20023 C 0.00468 -0.20139 0.00277 -0.20185 0.00105 -0.20278 C 5E-6 -0.20324 -0.00087 -0.20371 -0.00173 -0.20394 C -0.00643 -0.2051 -0.01007 -0.20556 -0.01459 -0.20764 L -0.02014 -0.21019 L -0.02292 -0.21135 C -0.02673 -0.21898 -0.0224 -0.21158 -0.02744 -0.21736 C -0.03698 -0.22871 -0.02952 -0.22176 -0.03577 -0.22732 C -0.04098 -0.23773 -0.03473 -0.22454 -0.03855 -0.23449 C -0.03924 -0.23681 -0.04046 -0.23866 -0.04115 -0.24074 C -0.04167 -0.2419 -0.04167 -0.24329 -0.04219 -0.24445 C -0.04288 -0.24607 -0.0441 -0.24769 -0.04497 -0.24931 C -0.0481 -0.25533 -0.04827 -0.25486 -0.04948 -0.26019 C -0.05226 -0.27315 -0.04792 -0.2551 -0.05226 -0.27246 L -0.05313 -0.27616 L -0.054 -0.27986 C -0.05382 -0.29121 -0.05365 -0.30278 -0.05313 -0.31412 C -0.05296 -0.31829 -0.05139 -0.32361 -0.05035 -0.32755 L -0.04948 -0.33125 C -0.04914 -0.33241 -0.04879 -0.33357 -0.04862 -0.33496 C -0.0474 -0.34097 -0.0481 -0.3382 -0.04671 -0.34352 C -0.04584 -0.35556 -0.04514 -0.35741 -0.04671 -0.37037 C -0.04757 -0.37709 -0.04948 -0.3794 -0.05226 -0.38496 C -0.05278 -0.38635 -0.05365 -0.38727 -0.054 -0.38866 C -0.05521 -0.39329 -0.05556 -0.3956 -0.05869 -0.39977 C -0.05955 -0.40093 -0.0606 -0.40209 -0.06146 -0.40347 C -0.06858 -0.41505 -0.05869 -0.39977 -0.06424 -0.41065 C -0.06494 -0.41227 -0.06615 -0.41297 -0.06685 -0.41435 C -0.06771 -0.41551 -0.06806 -0.4169 -0.06875 -0.41806 C -0.06962 -0.41945 -0.07049 -0.42084 -0.07153 -0.42176 C -0.0724 -0.42246 -0.07344 -0.42246 -0.07431 -0.42292 C -0.07518 -0.42361 -0.07605 -0.42454 -0.07709 -0.42547 C -0.08664 -0.43449 -0.07553 -0.42385 -0.08351 -0.43264 C -0.08438 -0.4338 -0.08525 -0.43449 -0.08612 -0.43519 C -0.08803 -0.43635 -0.09167 -0.43773 -0.09167 -0.43773 C -0.09653 -0.44746 -0.09011 -0.43565 -0.09636 -0.44375 C -0.09844 -0.44676 -0.09914 -0.45116 -0.1 -0.45486 L -0.10087 -0.45834 C -0.10122 -0.45972 -0.10157 -0.46088 -0.10174 -0.46204 C -0.10313 -0.46945 -0.10226 -0.46551 -0.10452 -0.47431 L -0.10539 -0.47801 C -0.10521 -0.4882 -0.10504 -0.49838 -0.10452 -0.50857 C -0.10452 -0.51088 -0.1033 -0.52037 -0.10278 -0.52338 C -0.10226 -0.5257 -0.10139 -0.52801 -0.10087 -0.53056 C -0.09966 -0.53704 -0.1007 -0.53403 -0.0981 -0.53912 C -0.09774 -0.54121 -0.09757 -0.54329 -0.09723 -0.54537 C -0.09671 -0.54769 -0.09601 -0.55023 -0.09532 -0.55255 L -0.09445 -0.55625 C -0.09358 -0.55996 -0.09341 -0.56088 -0.09167 -0.56459 C -0.0915 -0.56505 -0.09115 -0.56551 -0.0908 -0.56597 L -0.0908 -0.56597 " pathEditMode="relative" ptsTypes="AAAAAAAAAAAAAAAAAAAAAAAAAAAAAAAAAAAAAAAAAAAAAAAAAAAAAAAAAAAAAAAAAAAAAA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504 -0.03496 L -0.00504 -0.03496 C -0.00729 -0.0375 -0.00955 -0.03982 -0.01164 -0.04236 C -0.01233 -0.04352 -0.01268 -0.04491 -0.01337 -0.04607 C -0.01424 -0.04746 -0.01528 -0.04861 -0.01615 -0.04977 C -0.02049 -0.06713 -0.01615 -0.04908 -0.01893 -0.06204 C -0.0191 -0.0632 -0.01962 -0.06435 -0.01979 -0.06574 C -0.02014 -0.06759 -0.02049 -0.06968 -0.02066 -0.07176 C -0.02101 -0.07338 -0.02136 -0.075 -0.0217 -0.07662 C -0.02153 -0.07986 -0.02084 -0.10093 -0.01979 -0.10718 C -0.01945 -0.10972 -0.01841 -0.11204 -0.01806 -0.11459 C -0.01736 -0.11875 -0.01702 -0.12153 -0.01615 -0.12547 C -0.0158 -0.12685 -0.01545 -0.12801 -0.01528 -0.12917 C -0.01493 -0.13218 -0.01476 -0.13496 -0.01424 -0.13773 C -0.01389 -0.14028 -0.01302 -0.14259 -0.0125 -0.14514 C -0.01181 -0.14792 -0.01111 -0.1507 -0.01059 -0.15371 C -0.01025 -0.15602 -0.01007 -0.15857 -0.00973 -0.16111 C -0.00747 -0.17547 -0.01025 -0.15278 -0.00782 -0.17454 C -0.00816 -0.18056 -0.00834 -0.18681 -0.00886 -0.19283 C -0.00886 -0.19422 -0.00938 -0.19537 -0.00973 -0.19653 C -0.01042 -0.19954 -0.01146 -0.20648 -0.0125 -0.2088 L -0.01424 -0.2125 C -0.01598 -0.22107 -0.01407 -0.21389 -0.01806 -0.22222 C -0.01875 -0.22384 -0.0191 -0.22547 -0.01979 -0.22709 C -0.02205 -0.23218 -0.02379 -0.23496 -0.02622 -0.23935 C -0.02848 -0.24792 -0.02552 -0.23727 -0.029 -0.24792 C -0.02934 -0.24908 -0.02952 -0.25023 -0.02986 -0.25162 C -0.03368 -0.26505 -0.02969 -0.24954 -0.03368 -0.26505 C -0.03334 -0.27593 -0.03316 -0.28704 -0.03264 -0.29792 C -0.03264 -0.30047 -0.03229 -0.30301 -0.03177 -0.30533 C -0.03125 -0.30787 -0.02986 -0.31273 -0.02986 -0.31273 C -0.02952 -0.31806 -0.029 -0.32547 -0.02813 -0.33102 C -0.02795 -0.33241 -0.02743 -0.33357 -0.02726 -0.33472 C -0.02691 -0.33634 -0.02657 -0.33797 -0.02622 -0.33959 C -0.02657 -0.3456 -0.02639 -0.35185 -0.02726 -0.35787 C -0.02743 -0.35972 -0.02848 -0.36111 -0.029 -0.36273 C -0.02934 -0.36412 -0.02952 -0.36528 -0.02986 -0.36644 C -0.03125 -0.37084 -0.03177 -0.3713 -0.03368 -0.375 C -0.03386 -0.37662 -0.03403 -0.37847 -0.03455 -0.37986 C -0.0349 -0.38125 -0.03889 -0.3882 -0.03907 -0.38843 C -0.04532 -0.39769 -0.04289 -0.39584 -0.04827 -0.39838 C -0.04931 -0.39954 -0.05 -0.40093 -0.05104 -0.40209 C -0.05191 -0.40301 -0.05295 -0.40347 -0.05382 -0.4044 C -0.05452 -0.40556 -0.05486 -0.40695 -0.05573 -0.4081 C -0.06285 -0.41968 -0.05278 -0.40047 -0.06216 -0.41898 C -0.06268 -0.42037 -0.06354 -0.4213 -0.06389 -0.42269 C -0.06615 -0.43195 -0.0632 -0.4206 -0.06667 -0.43009 C -0.06719 -0.43125 -0.06702 -0.43264 -0.06754 -0.4338 C -0.06858 -0.43565 -0.07032 -0.43681 -0.07118 -0.43866 C -0.07344 -0.44259 -0.0724 -0.44398 -0.075 -0.44722 C -0.0757 -0.44838 -0.07691 -0.44884 -0.07778 -0.44977 C -0.08316 -0.45579 -0.07726 -0.45162 -0.08507 -0.45579 C -0.08629 -0.45834 -0.08802 -0.46042 -0.08872 -0.4632 C -0.09375 -0.48287 -0.08785 -0.4581 -0.0915 -0.47778 C -0.09202 -0.48009 -0.09323 -0.48496 -0.09323 -0.48496 L -0.09236 -0.49236 " pathEditMode="relative" ptsTypes="AAAAAAAAAAAAAAAAAAAAAAAAAAAAAAAAAAAAAAAAAAAAAAAAAAAAAAAA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repeatCount="indefinite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1163 -0.03519 L -0.01163 -0.03519 C -0.01285 -0.03866 -0.01424 -0.04167 -0.01528 -0.04514 C -0.01615 -0.04769 -0.01667 -0.05116 -0.01719 -0.0537 C -0.01893 -0.06204 -0.01736 -0.05139 -0.01893 -0.06458 C -0.01875 -0.07245 -0.01962 -0.08148 -0.01719 -0.08912 C -0.01389 -0.09931 -0.01702 -0.08935 -0.01268 -0.09769 C -0.01181 -0.09907 -0.01146 -0.10116 -0.01077 -0.10255 C -0.0099 -0.1044 -0.00886 -0.10579 -0.00799 -0.10741 C -0.0066 -0.11065 -0.00591 -0.11435 -0.00434 -0.11736 C -0.00313 -0.11968 -0.00139 -0.12176 -0.0007 -0.12454 C 0.00034 -0.1287 0.00017 -0.12894 0.00208 -0.1331 C 0.00399 -0.13773 0.00416 -0.13634 0.00573 -0.14167 C 0.00833 -0.1507 0.00468 -0.14282 0.0085 -0.15023 C 0.00972 -0.15903 0.00885 -0.1544 0.01128 -0.16366 L 0.01215 -0.16736 C 0.0118 -0.17593 0.0118 -0.18449 0.01128 -0.19306 C 0.01111 -0.19491 0.01059 -0.1963 0.01024 -0.19792 C 0.01007 -0.20046 0.0092 -0.20972 0.0085 -0.21273 C 0.00798 -0.21435 0.00729 -0.21597 0.00659 -0.21759 C 0.00642 -0.22014 0.00607 -0.22245 0.00573 -0.225 C 0.00555 -0.22616 0.00503 -0.22732 0.00486 -0.2287 C 0.00451 -0.23056 0.00434 -0.23264 0.00382 -0.23472 C 0.00347 -0.23634 0.0026 -0.23796 0.00208 -0.23958 C 0.00173 -0.24074 0.00139 -0.24213 0.00121 -0.24329 C -0.00157 -0.25625 0.00278 -0.23796 -0.00157 -0.25556 L -0.00243 -0.25926 C -0.00417 -0.27963 -0.004 -0.27107 -0.00157 -0.30324 C -0.00157 -0.30463 -0.00104 -0.30579 -0.0007 -0.30695 C -0.00018 -0.30903 0.00052 -0.31088 0.00121 -0.31296 C 0.00173 -0.31551 0.00208 -0.31806 0.00295 -0.32037 C 0.00364 -0.32199 0.00416 -0.32361 0.00486 -0.32523 C 0.00538 -0.32662 0.00607 -0.32755 0.00659 -0.32894 C 0.00712 -0.33009 0.00712 -0.33148 0.00764 -0.33264 C 0.00833 -0.33403 0.00955 -0.33495 0.01024 -0.33634 C 0.01111 -0.33773 0.01128 -0.33958 0.01215 -0.3412 C 0.01284 -0.34259 0.01406 -0.34352 0.01493 -0.34491 C 0.01701 -0.34884 0.01632 -0.34931 0.01771 -0.35347 C 0.01823 -0.35509 0.01892 -0.35648 0.01944 -0.35833 C 0.02014 -0.36065 0.02066 -0.3632 0.02135 -0.36574 C 0.02239 -0.36945 0.02326 -0.37083 0.025 -0.37431 C 0.02552 -0.37662 0.02604 -0.38032 0.02673 -0.38287 C 0.02743 -0.38449 0.02812 -0.38611 0.02864 -0.38773 C 0.02899 -0.38958 0.02899 -0.3919 0.02951 -0.39375 C 0.03003 -0.39514 0.0309 -0.39607 0.03142 -0.39745 C 0.03194 -0.39907 0.03194 -0.4007 0.03229 -0.40232 C 0.0335 -0.43195 0.03316 -0.41875 0.03316 -0.44259 " pathEditMode="relative" ptsTypes="AAAAAAAAAAAAAAAAAAAAAAAAAAAAAAAAAAAAAAAAAAAAAAA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321944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71021" y="3520090"/>
            <a:ext cx="2189813" cy="213336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2909" y="2127670"/>
            <a:ext cx="2189813" cy="21333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94796" y="3222598"/>
            <a:ext cx="2189813" cy="21333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3472" y="1833226"/>
            <a:ext cx="3595879" cy="3497010"/>
          </a:xfrm>
          <a:prstGeom prst="rect">
            <a:avLst/>
          </a:prstGeom>
        </p:spPr>
      </p:pic>
      <p:pic>
        <p:nvPicPr>
          <p:cNvPr id="11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9813" y="446387"/>
            <a:ext cx="420750" cy="430500"/>
          </a:xfrm>
          <a:prstGeom prst="rect">
            <a:avLst/>
          </a:prstGeom>
        </p:spPr>
      </p:pic>
      <p:pic>
        <p:nvPicPr>
          <p:cNvPr id="16" name="Afbeelding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61036" y="15887"/>
            <a:ext cx="420750" cy="430500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020799" y="706516"/>
            <a:ext cx="420750" cy="430500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54936" y="195109"/>
            <a:ext cx="420750" cy="430500"/>
          </a:xfrm>
          <a:prstGeom prst="rect">
            <a:avLst/>
          </a:prstGeom>
        </p:spPr>
      </p:pic>
      <p:pic>
        <p:nvPicPr>
          <p:cNvPr id="19" name="Afbeelding 1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004668" y="1204543"/>
            <a:ext cx="420750" cy="430500"/>
          </a:xfrm>
          <a:prstGeom prst="rect">
            <a:avLst/>
          </a:prstGeom>
        </p:spPr>
      </p:pic>
      <p:pic>
        <p:nvPicPr>
          <p:cNvPr id="20" name="Afbeelding 1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82909" y="1500705"/>
            <a:ext cx="420750" cy="43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0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8959 0.01945 L -0.88959 0.01968 C -0.88455 0.00556 -0.88646 0.01204 -0.88334 -4.81481E-6 L -0.88229 -0.00416 C -0.88195 -0.00555 -0.8816 -0.00694 -0.88125 -0.00833 C -0.8809 -0.01018 -0.8809 -0.01226 -0.88021 -0.01388 C -0.87986 -0.0155 -0.87882 -0.01666 -0.87813 -0.01805 C -0.875 -0.03564 -0.87917 -0.01388 -0.87604 -0.02777 C -0.8757 -0.02962 -0.87552 -0.03171 -0.875 -0.03333 C -0.87396 -0.03865 -0.87379 -0.03726 -0.87292 -0.04305 C -0.87257 -0.04629 -0.8724 -0.04976 -0.87188 -0.05277 C -0.86997 -0.06828 -0.87188 -0.05324 -0.86979 -0.06388 C -0.86945 -0.0662 -0.86927 -0.06875 -0.86875 -0.07083 C -0.86788 -0.07615 -0.86771 -0.075 -0.86563 -0.08055 C -0.86528 -0.08194 -0.86511 -0.08356 -0.86458 -0.08472 C -0.86406 -0.08634 -0.8632 -0.0875 -0.8625 -0.08888 C -0.85799 -0.09976 -0.86337 -0.08958 -0.85729 -0.1 C -0.85608 -0.10509 -0.85643 -0.10462 -0.85434 -0.10972 C -0.85347 -0.11226 -0.85261 -0.11481 -0.85104 -0.11666 C -0.85035 -0.11805 -0.84913 -0.11851 -0.84792 -0.11944 C -0.83733 -0.13217 -0.84566 -0.1243 -0.83854 -0.13055 C -0.83455 -0.13888 -0.83906 -0.13171 -0.83229 -0.13611 C -0.81632 -0.14699 -0.82761 -0.14259 -0.81771 -0.14583 C -0.80764 -0.15416 -0.81754 -0.14652 -0.80729 -0.15277 C -0.80452 -0.15462 -0.80191 -0.15717 -0.79896 -0.15833 C -0.79792 -0.15879 -0.79688 -0.15925 -0.79583 -0.15972 C -0.79479 -0.16064 -0.79393 -0.1618 -0.79271 -0.1625 C -0.7882 -0.16574 -0.78733 -0.1655 -0.78229 -0.16666 C -0.77795 -0.16967 -0.77795 -0.1699 -0.77292 -0.17222 C -0.77101 -0.17337 -0.76893 -0.17453 -0.76667 -0.175 C -0.76146 -0.17638 -0.75851 -0.17708 -0.7533 -0.17777 C -0.75018 -0.17847 -0.74688 -0.1787 -0.74375 -0.17916 C -0.73941 -0.1787 -0.73472 -0.17893 -0.73021 -0.17777 C -0.72031 -0.17569 -0.72761 -0.17476 -0.71771 -0.16944 C -0.70764 -0.16412 -0.71719 -0.1699 -0.70417 -0.15833 C -0.69983 -0.15462 -0.69792 -0.1537 -0.69479 -0.14861 C -0.6941 -0.14745 -0.69358 -0.14583 -0.69271 -0.14444 C -0.69184 -0.14259 -0.69063 -0.14097 -0.68958 -0.13888 C -0.68212 -0.12476 -0.69462 -0.14745 -0.68438 -0.12916 C -0.68229 -0.11782 -0.68507 -0.12986 -0.68021 -0.11805 C -0.67344 -0.10185 -0.68316 -0.1199 -0.675 -0.10555 C -0.67465 -0.103 -0.67413 -0.09745 -0.67292 -0.09444 C -0.6724 -0.09305 -0.67153 -0.09166 -0.67083 -0.09027 C -0.66875 -0.07893 -0.67136 -0.09027 -0.66771 -0.08055 C -0.66372 -0.06921 -0.67066 -0.08425 -0.66458 -0.07222 C -0.66215 -0.05578 -0.66545 -0.07291 -0.66146 -0.06111 C -0.66059 -0.05856 -0.66042 -0.05555 -0.65938 -0.05277 L -0.65729 -0.04722 C -0.65695 -0.0449 -0.65677 -0.04259 -0.65625 -0.04027 C -0.65608 -0.03888 -0.65556 -0.03773 -0.65521 -0.03611 C -0.65504 -0.03449 -0.65486 -0.0324 -0.65417 -0.03055 C -0.65139 -0.01666 -0.65538 -0.03842 -0.65208 -0.02083 C -0.65174 -0.0162 -0.65156 -0.01157 -0.65104 -0.00694 C -0.65087 -0.0037 -0.65035 -0.00069 -0.65 0.00278 C -0.64983 0.00764 -0.64931 0.01297 -0.64896 0.01806 C -0.64861 0.00463 -0.64861 -0.00902 -0.64809 -0.02222 C -0.64792 -0.02638 -0.64653 -0.02824 -0.64583 -0.03194 C -0.64462 -0.03981 -0.64497 -0.04305 -0.64375 -0.05138 C -0.64358 -0.05347 -0.64306 -0.05509 -0.64288 -0.05694 C -0.64236 -0.05972 -0.64219 -0.06273 -0.64167 -0.06527 C -0.64149 -0.06689 -0.64115 -0.06805 -0.64063 -0.06944 C -0.64028 -0.07129 -0.64011 -0.07337 -0.63958 -0.075 C -0.6382 -0.08171 -0.63889 -0.07731 -0.63646 -0.08472 C -0.63611 -0.08611 -0.63594 -0.08773 -0.63542 -0.08888 C -0.63247 -0.09699 -0.6342 -0.08888 -0.63125 -0.09861 C -0.6309 -0.10046 -0.6309 -0.10254 -0.63021 -0.10416 C -0.62917 -0.10717 -0.62726 -0.10972 -0.62604 -0.1125 C -0.62413 -0.11805 -0.62448 -0.11782 -0.62205 -0.12222 C -0.62101 -0.1243 -0.62031 -0.12615 -0.61875 -0.12777 C -0.61788 -0.12916 -0.61684 -0.12962 -0.61563 -0.13055 C -0.61354 -0.13287 -0.60747 -0.13912 -0.60521 -0.14027 C -0.60347 -0.1412 -0.60174 -0.14189 -0.6 -0.14305 C -0.59861 -0.14421 -0.59757 -0.14606 -0.59601 -0.14722 C -0.59358 -0.14953 -0.59132 -0.15138 -0.58854 -0.15277 C -0.58663 -0.15393 -0.5842 -0.15393 -0.58229 -0.15555 C -0.58125 -0.15648 -0.58056 -0.1581 -0.57917 -0.15833 C -0.57535 -0.15995 -0.56667 -0.16111 -0.56667 -0.16087 C -0.54514 -0.16064 -0.52361 -0.16111 -0.50208 -0.15972 C -0.49931 -0.15972 -0.4967 -0.15787 -0.49375 -0.15694 C -0.48646 -0.15509 -0.4882 -0.15671 -0.48229 -0.15416 C -0.46684 -0.14791 -0.4783 -0.15185 -0.46875 -0.14861 C -0.46702 -0.14722 -0.46528 -0.14606 -0.46354 -0.14444 C -0.4625 -0.14375 -0.46163 -0.14236 -0.46042 -0.14166 C -0.4592 -0.14097 -0.45764 -0.14074 -0.45625 -0.14027 C -0.45521 -0.13888 -0.45434 -0.13726 -0.45313 -0.13611 C -0.44827 -0.13148 -0.44965 -0.13587 -0.44583 -0.12916 C -0.44479 -0.12708 -0.44393 -0.12453 -0.44271 -0.12222 C -0.44149 -0.1199 -0.43993 -0.11759 -0.43854 -0.11527 C -0.43733 -0.11041 -0.43768 -0.11111 -0.43542 -0.10555 C -0.4342 -0.10231 -0.43264 -0.0993 -0.43125 -0.09583 C -0.42934 -0.09004 -0.42726 -0.08425 -0.42604 -0.07777 C -0.42292 -0.06064 -0.42813 -0.08773 -0.42292 -0.06388 C -0.42222 -0.06041 -0.42153 -0.05648 -0.42083 -0.05277 C -0.42049 -0.05092 -0.42031 -0.04907 -0.41997 -0.04722 C -0.41945 -0.04583 -0.4191 -0.04467 -0.41875 -0.04305 C -0.4184 -0.04143 -0.4184 -0.03935 -0.41771 -0.0375 C -0.41719 -0.03472 -0.41649 -0.03217 -0.41563 -0.02916 C -0.41493 -0.02546 -0.41493 -0.02152 -0.41354 -0.01805 C -0.41215 -0.01435 -0.41024 -0.01111 -0.40955 -0.00694 C -0.40903 -0.00509 -0.40868 -0.00347 -0.40833 -0.00138 C -0.40799 0.00116 -0.40799 0.00417 -0.40729 0.00695 C -0.40712 0.00834 -0.4066 0.00973 -0.40643 0.01112 C -0.40504 -0.02638 -0.4066 -0.00694 -0.40313 -0.03472 C -0.40261 -0.04074 -0.40208 -0.04699 -0.40104 -0.05277 C -0.4007 -0.05509 -0.4007 -0.05763 -0.4 -0.05972 C -0.39636 -0.07337 -0.39948 -0.05532 -0.39688 -0.06805 C -0.39653 -0.07037 -0.39636 -0.07291 -0.39601 -0.075 C -0.39514 -0.07893 -0.39375 -0.0824 -0.39271 -0.08611 C -0.39254 -0.08796 -0.39219 -0.08981 -0.39167 -0.09166 C -0.39132 -0.09398 -0.39132 -0.09652 -0.39063 -0.09861 C -0.39028 -0.10023 -0.38924 -0.10138 -0.38872 -0.10277 C -0.38594 -0.10902 -0.3875 -0.10833 -0.38333 -0.11388 C -0.38108 -0.11736 -0.37795 -0.1199 -0.37604 -0.12361 C -0.37535 -0.125 -0.37518 -0.12685 -0.37396 -0.12777 C -0.37222 -0.13009 -0.36979 -0.13148 -0.36788 -0.13333 L -0.36146 -0.13888 C -0.36042 -0.13981 -0.35972 -0.14097 -0.35833 -0.14166 C -0.35677 -0.14328 -0.35521 -0.14513 -0.35313 -0.14583 C -0.34583 -0.1493 -0.35504 -0.14513 -0.34583 -0.14861 C -0.34479 -0.14907 -0.34393 -0.14976 -0.34271 -0.15 C -0.34149 -0.15069 -0.34011 -0.15092 -0.33854 -0.15138 C -0.33733 -0.15231 -0.33577 -0.15324 -0.33438 -0.15416 C -0.31545 -0.1537 -0.29913 -0.15625 -0.28143 -0.15138 C -0.27986 -0.15115 -0.27847 -0.15069 -0.27708 -0.15 C -0.25677 -0.13981 -0.28542 -0.15277 -0.26979 -0.14583 C -0.26875 -0.14444 -0.26806 -0.14259 -0.26667 -0.14166 C -0.25781 -0.13587 -0.26476 -0.14467 -0.25833 -0.1375 C -0.25747 -0.13634 -0.25643 -0.13472 -0.25521 -0.13333 C -0.24601 -0.12407 -0.25399 -0.13425 -0.24583 -0.125 C -0.23403 -0.11157 -0.25052 -0.12962 -0.24063 -0.11666 C -0.23976 -0.1155 -0.23854 -0.11481 -0.2375 -0.11388 C -0.23663 -0.11111 -0.23594 -0.1081 -0.23438 -0.10555 C -0.22552 -0.08912 -0.23281 -0.10486 -0.22622 -0.09583 C -0.22153 -0.08981 -0.22431 -0.09143 -0.22083 -0.08472 C -0.21893 -0.08101 -0.21597 -0.078 -0.21458 -0.07361 C -0.21389 -0.07129 -0.21354 -0.06898 -0.2125 -0.06666 C -0.21163 -0.06388 -0.2092 -0.06157 -0.20851 -0.05833 C -0.20382 -0.03958 -0.20886 -0.05879 -0.20417 -0.04444 C -0.20278 -0.03981 -0.20347 -0.04004 -0.20208 -0.03472 C -0.20156 -0.0324 -0.2007 -0.03032 -0.2 -0.02777 C -0.19861 -0.02245 -0.19931 -0.0243 -0.19809 -0.01805 C -0.19722 -0.01435 -0.19618 -0.01064 -0.19497 -0.00694 C -0.19393 -4.81481E-6 -0.1934 0.00695 -0.19167 0.01389 C -0.19149 0.01528 -0.19115 0.01667 -0.1908 0.01806 C -0.18993 0.01436 -0.18958 0.01042 -0.18854 0.00695 C -0.18802 0.00417 -0.18698 0.00139 -0.18646 -0.00138 C -0.18524 -0.01018 -0.18646 -0.00648 -0.18333 -0.0125 C -0.18177 -0.02106 -0.18299 -0.01643 -0.18038 -0.02638 C -0.17986 -0.02777 -0.17952 -0.02916 -0.17917 -0.03055 C -0.17882 -0.03287 -0.17882 -0.03541 -0.17813 -0.0375 C -0.17778 -0.03912 -0.17656 -0.04027 -0.17604 -0.04166 C -0.17518 -0.04444 -0.17465 -0.04722 -0.17396 -0.05 C -0.17361 -0.05185 -0.17379 -0.05393 -0.17292 -0.05555 C -0.17188 -0.05833 -0.17014 -0.06018 -0.16875 -0.0625 C -0.16806 -0.06388 -0.16736 -0.06527 -0.16667 -0.06666 C -0.16493 -0.07106 -0.16493 -0.07291 -0.1625 -0.07638 C -0.16163 -0.078 -0.16042 -0.07916 -0.15938 -0.08055 C -0.15695 -0.08472 -0.15504 -0.08935 -0.15208 -0.09305 C -0.15104 -0.09444 -0.15 -0.09583 -0.14896 -0.09722 C -0.14688 -0.10092 -0.14479 -0.10462 -0.14271 -0.10833 C -0.14202 -0.10972 -0.14167 -0.11134 -0.14063 -0.1125 C -0.14011 -0.11342 -0.13472 -0.11875 -0.13333 -0.11944 C -0.13004 -0.12199 -0.1257 -0.12291 -0.12292 -0.12638 C -0.12118 -0.12893 -0.11927 -0.13194 -0.11667 -0.13333 C -0.11545 -0.13425 -0.11389 -0.13425 -0.1125 -0.13472 C -0.09983 -0.13981 -0.11181 -0.13587 -0.10208 -0.13888 C -0.08472 -0.13842 -0.06736 -0.13888 -0.05 -0.1375 C -0.04827 -0.1375 -0.0467 -0.13564 -0.04479 -0.13472 C -0.03993 -0.1324 -0.04288 -0.13449 -0.03646 -0.13055 C -0.03438 -0.12939 -0.03229 -0.12777 -0.03021 -0.12638 C -0.025 -0.11597 -0.03212 -0.128 -0.02396 -0.12083 C -0.01979 -0.11712 -0.01875 -0.11319 -0.01563 -0.10833 C -0.01476 -0.10694 -0.01354 -0.10555 -0.0125 -0.10416 C -0.0099 -0.08958 -0.01354 -0.10694 -0.00938 -0.09444 C -0.00851 -0.09189 -0.00799 -0.08888 -0.00729 -0.08611 L -0.00521 -0.07777 L -0.00417 -0.07361 C -0.00382 -0.07037 -0.00365 -0.06712 -0.00313 -0.06388 C -0.00295 -0.0625 -0.00243 -0.06134 -0.00208 -0.05972 C -0.00174 -0.0581 -0.00139 -0.05625 -0.00104 -0.05416 C 0.00087 -0.04027 -0.00122 -0.04884 0.00104 -0.04027 C 0.00069 -0.03055 0.00035 -0.02083 1.66667E-6 -0.01111 C -0.00035 -0.0074 -0.00104 -4.81481E-6 -0.00104 0.00024 L 1.66667E-6 -4.81481E-6 " pathEditMode="relative" rAng="0" ptsTypes="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531" y="-99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9878 0.03171 L -0.69878 0.03194 C -0.7 0.01759 -0.70052 0.01805 -0.69878 0.00254 C -0.69843 -0.00139 -0.69826 -0.00556 -0.6967 -0.00857 L -0.69253 -0.0169 C -0.69184 -0.01829 -0.69097 -0.01968 -0.69045 -0.02107 C -0.68975 -0.02292 -0.68923 -0.025 -0.68836 -0.02662 C -0.68784 -0.02825 -0.68698 -0.0294 -0.68628 -0.03079 C -0.68055 -0.04514 -0.68889 -0.02732 -0.68142 -0.0419 C -0.67986 -0.04468 -0.67916 -0.04838 -0.67725 -0.05024 L -0.67395 -0.05301 C -0.66927 -0.0625 -0.67482 -0.05325 -0.66875 -0.05857 C -0.6677 -0.05973 -0.66701 -0.06158 -0.6658 -0.06274 C -0.66458 -0.06412 -0.66302 -0.06459 -0.66163 -0.06551 C -0.66059 -0.06644 -0.65955 -0.06737 -0.6585 -0.06829 C -0.65711 -0.06968 -0.6559 -0.07153 -0.65416 -0.07246 C -0.65312 -0.07338 -0.65139 -0.07338 -0.65 -0.07385 C -0.64427 -0.07894 -0.6493 -0.07547 -0.63958 -0.07801 C -0.63871 -0.07848 -0.63767 -0.07917 -0.63663 -0.0794 C -0.62569 -0.08241 -0.6085 -0.08195 -0.60017 -0.08218 C -0.58541 -0.08403 -0.59201 -0.08473 -0.57708 -0.08079 L -0.56666 -0.07801 C -0.56545 -0.07709 -0.56423 -0.07616 -0.56267 -0.07524 C -0.56059 -0.07431 -0.55642 -0.07246 -0.55642 -0.07223 C -0.55173 -0.06297 -0.55781 -0.07362 -0.55 -0.06551 C -0.54774 -0.0632 -0.54392 -0.05718 -0.54392 -0.05695 C -0.5434 -0.05579 -0.5434 -0.0544 -0.54288 -0.05301 C -0.53836 -0.04399 -0.54114 -0.05394 -0.53767 -0.04468 C -0.53715 -0.04352 -0.53715 -0.0419 -0.53663 -0.04051 C -0.53541 -0.03774 -0.53333 -0.03542 -0.53229 -0.03218 C -0.53177 -0.0294 -0.5309 -0.02686 -0.53038 -0.02385 C -0.53003 -0.022 -0.52986 -0.02014 -0.52934 -0.01829 C -0.52882 -0.01644 -0.52777 -0.01482 -0.52725 -0.01274 C -0.52621 -0.00926 -0.52569 -0.00533 -0.52517 -0.00162 L -0.52395 0.00393 C -0.52048 -0.01019 -0.52604 0.01157 -0.52187 -0.00579 C -0.52152 -0.00857 -0.52048 -0.01135 -0.51979 -0.01412 C -0.51649 -0.03149 -0.52066 -0.00996 -0.51788 -0.02385 C -0.51736 -0.0257 -0.51718 -0.02778 -0.51684 -0.0294 C -0.51614 -0.03149 -0.51527 -0.03311 -0.51475 -0.03496 C -0.51198 -0.04352 -0.51597 -0.03473 -0.51163 -0.04607 C -0.51093 -0.04769 -0.50989 -0.04885 -0.50937 -0.05024 C -0.5085 -0.05255 -0.50833 -0.0551 -0.50729 -0.05718 C -0.5059 -0.06065 -0.50139 -0.06899 -0.49809 -0.07246 C -0.49531 -0.07547 -0.49201 -0.07755 -0.48958 -0.08079 C -0.48593 -0.08612 -0.48802 -0.0845 -0.48333 -0.08635 C -0.48194 -0.08774 -0.48073 -0.08959 -0.47934 -0.09051 C -0.47517 -0.09329 -0.471 -0.09561 -0.46666 -0.09746 C -0.46562 -0.09792 -0.46475 -0.09862 -0.46371 -0.09885 C -0.46198 -0.09954 -0.46007 -0.09977 -0.4585 -0.10024 C -0.45659 -0.10116 -0.4552 -0.10255 -0.45312 -0.10301 C -0.45069 -0.10394 -0.44757 -0.10394 -0.44496 -0.1044 C -0.4408 -0.10533 -0.43229 -0.10718 -0.43229 -0.10695 C -0.41996 -0.10672 -0.40746 -0.10718 -0.39479 -0.10579 C -0.39288 -0.10579 -0.39097 -0.10394 -0.38871 -0.10301 L -0.38455 -0.10162 C -0.37569 -0.09375 -0.3868 -0.10325 -0.37812 -0.09746 C -0.37725 -0.09676 -0.37639 -0.09561 -0.37517 -0.09468 C -0.37395 -0.09375 -0.37239 -0.09306 -0.371 -0.0919 C -0.36961 -0.09098 -0.36458 -0.08612 -0.36371 -0.08496 C -0.36267 -0.0838 -0.3625 -0.08218 -0.36145 -0.08079 C -0.35972 -0.07709 -0.35781 -0.07315 -0.35538 -0.06968 C -0.35434 -0.06829 -0.3533 -0.06713 -0.35225 -0.06551 C -0.35069 -0.06297 -0.34809 -0.05718 -0.34809 -0.05695 C -0.34774 -0.05556 -0.34687 -0.04954 -0.346 -0.04746 C -0.34479 -0.04422 -0.34236 -0.03982 -0.34062 -0.03635 C -0.34027 -0.0345 -0.34027 -0.03264 -0.33975 -0.03079 C -0.33906 -0.02801 -0.33784 -0.02547 -0.33767 -0.02246 C -0.33732 -0.01968 -0.33698 -0.0169 -0.33645 -0.01412 C -0.33611 -0.01042 -0.33524 -0.00672 -0.33437 -0.00301 C -0.33402 -0.00116 -0.33368 0.00069 -0.33333 0.00254 L -0.33246 0.01226 C -0.33194 0.02106 -0.33229 0.02986 -0.33125 0.03865 C -0.33107 0.0405 -0.33073 0.03495 -0.33038 0.0331 C -0.32986 0.02893 -0.32986 0.02476 -0.32916 0.0206 C -0.32916 0.01921 -0.32864 0.01782 -0.3283 0.01643 C -0.32743 0.01273 -0.32656 0.00902 -0.32621 0.00532 C -0.32586 0.00254 -0.32552 -0.00024 -0.325 -0.00301 C -0.32448 -0.00602 -0.32343 -0.00857 -0.32291 -0.01135 C -0.32222 -0.01505 -0.32205 -0.01899 -0.32083 -0.02246 C -0.32048 -0.02385 -0.32014 -0.02524 -0.31996 -0.02662 C -0.31961 -0.02848 -0.31961 -0.03056 -0.31875 -0.03218 C -0.31805 -0.03426 -0.31666 -0.03588 -0.31562 -0.03774 C -0.31024 -0.04931 -0.31632 -0.0382 -0.31267 -0.04746 C -0.31059 -0.05278 -0.31024 -0.05116 -0.30729 -0.05579 C -0.30277 -0.0632 -0.3085 -0.05718 -0.30104 -0.06551 C -0.30034 -0.06667 -0.29895 -0.06737 -0.29791 -0.06829 C -0.29705 -0.06968 -0.29618 -0.07153 -0.29496 -0.07246 C -0.29409 -0.07338 -0.29288 -0.07338 -0.29166 -0.07385 C -0.2908 -0.07477 -0.28958 -0.0757 -0.28871 -0.07662 C -0.2875 -0.07778 -0.28298 -0.08264 -0.28125 -0.08357 C -0.27916 -0.08519 -0.27552 -0.08565 -0.27309 -0.08635 C -0.27187 -0.08681 -0.271 -0.0875 -0.26979 -0.08774 C -0.26857 -0.08843 -0.26701 -0.08866 -0.26562 -0.08912 C -0.26475 -0.08959 -0.26371 -0.09051 -0.26267 -0.09051 C -0.25816 -0.09144 -0.25364 -0.09144 -0.24913 -0.0919 L -0.2052 -0.09051 C -0.20399 -0.09051 -0.2026 -0.08959 -0.20104 -0.08912 C -0.1993 -0.08866 -0.19774 -0.0882 -0.196 -0.08774 C -0.18975 -0.08357 -0.19323 -0.08612 -0.18541 -0.0794 L -0.18246 -0.07662 L -0.17916 -0.07385 C -0.175 -0.06528 -0.17968 -0.07477 -0.175 -0.06412 C -0.1743 -0.06181 -0.17309 -0.05973 -0.17205 -0.05718 C -0.1677 -0.04584 -0.175 -0.06088 -0.16892 -0.04885 C -0.16857 -0.047 -0.1684 -0.04514 -0.1677 -0.04329 C -0.1677 -0.0419 -0.16718 -0.04051 -0.16684 -0.03912 C -0.16649 -0.03681 -0.16632 -0.0345 -0.16562 -0.03218 C -0.16562 -0.03033 -0.1651 -0.02848 -0.16475 -0.02662 C -0.16319 -0.01667 -0.16441 -0.02292 -0.16267 -0.01551 C -0.16232 -0.00024 -0.16267 0.01504 -0.16145 0.03032 C -0.16111 0.03541 -0.16111 0.02013 -0.16059 0.01504 C -0.15989 0.00787 -0.15989 0.00231 -0.1585 -0.0044 C -0.15781 -0.00764 -0.15729 -0.01112 -0.15642 -0.01412 C -0.15573 -0.01621 -0.15416 -0.01783 -0.1533 -0.01968 C -0.15121 -0.02431 -0.15034 -0.02963 -0.14791 -0.03357 C -0.1467 -0.03588 -0.14531 -0.0382 -0.14375 -0.04051 C -0.14253 -0.04329 -0.14132 -0.0463 -0.13958 -0.04885 C -0.13889 -0.05047 -0.13767 -0.05162 -0.13663 -0.05301 C -0.13472 -0.05625 -0.13385 -0.06019 -0.13142 -0.06274 C -0.13003 -0.06459 -0.12795 -0.06551 -0.12604 -0.0669 C -0.12517 -0.06783 -0.12395 -0.06875 -0.12309 -0.06968 C -0.12135 -0.07153 -0.11979 -0.07362 -0.11788 -0.07524 C -0.11284 -0.07987 -0.11041 -0.08102 -0.10538 -0.08357 C -0.10451 -0.08426 -0.10347 -0.08496 -0.10225 -0.08496 C -0.09757 -0.08588 -0.09253 -0.08588 -0.08767 -0.08635 C -0.07239 -0.08588 -0.05711 -0.08635 -0.04184 -0.08496 C -0.03142 -0.08426 -0.03628 -0.08264 -0.02934 -0.0794 C -0.0276 -0.07871 -0.02586 -0.07848 -0.02413 -0.07801 C -0.02187 -0.07616 -0.01979 -0.075 -0.0177 -0.07246 C -0.01649 -0.07061 -0.0151 -0.06899 -0.01371 -0.0669 C -0.01302 -0.06575 -0.01267 -0.06412 -0.01163 -0.06274 C -0.01076 -0.06158 -0.00955 -0.06088 -0.0085 -0.05996 C -0.00781 -0.05811 -0.00711 -0.05649 -0.00642 -0.0544 C -0.00607 -0.05325 -0.0059 -0.05162 -0.00538 -0.05024 C -0.00486 -0.04885 -0.00399 -0.04746 -0.0033 -0.04607 C -0.00295 -0.04375 -0.00277 -0.04144 -0.00208 -0.03912 C -0.00208 -0.03727 -0.00156 -0.03542 -0.00121 -0.03357 C -0.00052 -0.02894 0.00087 -0.01968 0.00087 -0.01945 C -0.00034 -0.00301 -3.33333E-6 -0.0095 -3.33333E-6 -0.00024 L -3.33333E-6 4.44444E-6 " pathEditMode="relative" rAng="0" ptsTypes="AAAAAA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31" y="-659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521 -0.00486 L -0.50521 -0.00463 C -0.50469 -0.01736 -0.50452 -0.02894 -0.50313 -0.04097 C -0.50243 -0.0463 -0.50191 -0.0463 -0.50104 -0.05069 C -0.50052 -0.05255 -0.50035 -0.05463 -0.49983 -0.05625 C -0.49965 -0.05787 -0.49913 -0.05903 -0.49896 -0.06042 C -0.49844 -0.06319 -0.49809 -0.0662 -0.49792 -0.06875 C -0.4974 -0.07083 -0.49688 -0.07245 -0.49688 -0.07431 C -0.49636 -0.07708 -0.49636 -0.08009 -0.49584 -0.08264 C -0.49531 -0.08426 -0.4941 -0.08542 -0.49358 -0.08681 C -0.48872 -0.10162 -0.49393 -0.08912 -0.49063 -0.10208 C -0.48959 -0.10648 -0.48611 -0.11296 -0.48438 -0.11597 C -0.48368 -0.11736 -0.48334 -0.11898 -0.48229 -0.12014 C -0.48125 -0.12153 -0.48021 -0.12292 -0.47917 -0.12431 C -0.47847 -0.12569 -0.47795 -0.12731 -0.47709 -0.12847 C -0.47552 -0.13148 -0.47379 -0.13426 -0.47188 -0.13681 C -0.46997 -0.13981 -0.46736 -0.1419 -0.46563 -0.14514 C -0.46476 -0.14722 -0.46146 -0.15394 -0.46042 -0.15486 C -0.45972 -0.15602 -0.45834 -0.15579 -0.45729 -0.15625 C -0.45556 -0.1581 -0.45382 -0.15995 -0.45209 -0.16181 C -0.45104 -0.16319 -0.45035 -0.16505 -0.44896 -0.16597 C -0.4474 -0.16736 -0.44549 -0.16782 -0.44375 -0.16875 C -0.44271 -0.16968 -0.44184 -0.17083 -0.4408 -0.17153 C -0.4382 -0.17338 -0.43611 -0.17315 -0.43334 -0.17431 C -0.43195 -0.17523 -0.43073 -0.17708 -0.42917 -0.17708 C -0.42101 -0.17847 -0.4125 -0.17801 -0.40417 -0.17847 C -0.40278 -0.17824 -0.39584 -0.17685 -0.39375 -0.17569 C -0.39271 -0.17523 -0.39184 -0.17384 -0.39063 -0.17292 C -0.38976 -0.17245 -0.38854 -0.17199 -0.3875 -0.17153 C -0.38646 -0.17014 -0.38559 -0.16875 -0.38438 -0.16736 C -0.38247 -0.16551 -0.37813 -0.16181 -0.37813 -0.16157 C -0.37743 -0.15995 -0.37709 -0.15787 -0.37622 -0.15625 C -0.37535 -0.15509 -0.37396 -0.15463 -0.37292 -0.15347 C -0.37188 -0.15231 -0.37084 -0.15069 -0.36979 -0.14931 C -0.36945 -0.14792 -0.36927 -0.14653 -0.36875 -0.14514 C -0.36806 -0.14329 -0.36441 -0.13681 -0.36354 -0.13542 C -0.36077 -0.12407 -0.36563 -0.14213 -0.35834 -0.12292 C -0.35695 -0.11921 -0.3559 -0.11528 -0.35417 -0.11181 C -0.35209 -0.10764 -0.35174 -0.10718 -0.35 -0.10208 C -0.34861 -0.09745 -0.34931 -0.09769 -0.34792 -0.09236 C -0.34636 -0.08565 -0.34636 -0.08657 -0.34393 -0.08125 C -0.3434 -0.07894 -0.34323 -0.07662 -0.34271 -0.07431 C -0.34254 -0.07292 -0.34202 -0.07176 -0.34167 -0.07014 L -0.33959 -0.05903 C -0.33924 -0.05532 -0.33906 -0.05162 -0.33854 -0.04792 C -0.33837 -0.04653 -0.33768 -0.04537 -0.3375 -0.04375 C -0.33698 -0.03657 -0.33681 -0.02894 -0.33663 -0.02153 C -0.33629 -0.02338 -0.33594 -0.02546 -0.33542 -0.02708 C -0.3349 -0.03009 -0.33386 -0.03264 -0.33334 -0.03542 C -0.3309 -0.05255 -0.33368 -0.03495 -0.33125 -0.04653 C -0.32743 -0.06574 -0.33108 -0.05023 -0.32709 -0.06597 L -0.325 -0.07431 C -0.32465 -0.07569 -0.32448 -0.07731 -0.32396 -0.07847 C -0.32327 -0.08032 -0.32257 -0.08218 -0.32188 -0.08403 C -0.31736 -0.09838 -0.3257 -0.07546 -0.31875 -0.09375 C -0.3184 -0.09606 -0.3184 -0.09861 -0.31771 -0.10069 C -0.31354 -0.11528 -0.31511 -0.10764 -0.31146 -0.11597 C -0.31077 -0.11782 -0.31024 -0.11991 -0.30938 -0.12153 C -0.30799 -0.12523 -0.30608 -0.12801 -0.30417 -0.13125 C -0.30278 -0.13403 -0.30139 -0.13681 -0.3 -0.13958 C -0.29931 -0.14097 -0.29896 -0.14282 -0.29792 -0.14375 C -0.28681 -0.1537 -0.30382 -0.13843 -0.29167 -0.15069 C -0.28976 -0.15278 -0.2875 -0.1544 -0.28542 -0.15625 C -0.28056 -0.16088 -0.28351 -0.15856 -0.27604 -0.16181 C -0.275 -0.16227 -0.27413 -0.16319 -0.27292 -0.16319 L -0.25834 -0.16597 C -0.24809 -0.16505 -0.2474 -0.16574 -0.23959 -0.16319 C -0.23681 -0.1625 -0.23143 -0.16042 -0.23143 -0.16019 C -0.22361 -0.1537 -0.23316 -0.1625 -0.225 -0.15347 C -0.22413 -0.15255 -0.22292 -0.15185 -0.22188 -0.15069 C -0.22084 -0.14954 -0.21997 -0.14792 -0.21875 -0.14653 C -0.21754 -0.14514 -0.21597 -0.14375 -0.21476 -0.14236 C -0.21406 -0.14051 -0.21337 -0.13866 -0.2125 -0.13681 C -0.21198 -0.13542 -0.21094 -0.13426 -0.21042 -0.13264 C -0.2099 -0.13102 -0.2099 -0.12894 -0.20938 -0.12708 C -0.2092 -0.12569 -0.20886 -0.12431 -0.20834 -0.12292 C -0.20781 -0.12106 -0.20695 -0.11944 -0.20625 -0.11736 C -0.20556 -0.11481 -0.20417 -0.10903 -0.20417 -0.1088 C -0.20209 -0.08287 -0.20434 -0.10602 -0.20209 -0.09097 C -0.20035 -0.07894 -0.20209 -0.08681 -0.2 -0.07847 C -0.19774 -0.04931 -0.19913 -0.06088 -0.19688 -0.04375 C -0.19636 -0.0544 -0.19566 -0.06667 -0.19479 -0.07708 C -0.19462 -0.08102 -0.19427 -0.08472 -0.19375 -0.08819 C -0.19358 -0.08981 -0.19306 -0.09097 -0.19271 -0.09236 C -0.19202 -0.09606 -0.19132 -0.09977 -0.19063 -0.10347 C -0.19028 -0.10532 -0.19045 -0.10764 -0.18959 -0.10903 C -0.18368 -0.11968 -0.18906 -0.10949 -0.18438 -0.12014 C -0.18386 -0.12176 -0.18299 -0.12292 -0.18247 -0.12431 C -0.18195 -0.12569 -0.18195 -0.12731 -0.18125 -0.12847 C -0.18004 -0.13148 -0.1783 -0.13403 -0.17709 -0.13681 C -0.1757 -0.14051 -0.17465 -0.14468 -0.17292 -0.14792 C -0.17222 -0.14931 -0.17188 -0.15116 -0.17084 -0.15208 C -0.17014 -0.15301 -0.16875 -0.15301 -0.16788 -0.15347 C -0.1658 -0.16181 -0.1684 -0.15417 -0.16354 -0.16042 C -0.15382 -0.17361 -0.16719 -0.15972 -0.15625 -0.16875 C -0.15538 -0.16968 -0.15052 -0.175 -0.14896 -0.17569 C -0.14705 -0.17708 -0.14462 -0.17685 -0.14271 -0.17847 C -0.14167 -0.1794 -0.14097 -0.18102 -0.13959 -0.18125 C -0.13594 -0.18241 -0.13195 -0.18218 -0.12813 -0.18264 C -0.12257 -0.18218 -0.11702 -0.18287 -0.11146 -0.18125 C -0.10938 -0.18079 -0.10764 -0.17477 -0.10625 -0.17292 C -0.10504 -0.1713 -0.10347 -0.1706 -0.10209 -0.16875 C -0.10122 -0.16759 -0.10087 -0.16597 -0.1 -0.16458 C -0.09097 -0.14769 -0.10226 -0.16991 -0.09479 -0.15347 C -0.09358 -0.15069 -0.09063 -0.14514 -0.09063 -0.14491 C -0.08993 -0.14144 -0.08959 -0.13773 -0.08854 -0.13403 C -0.08663 -0.12639 -0.08785 -0.13148 -0.08542 -0.11875 C -0.08507 -0.1169 -0.08472 -0.11528 -0.08438 -0.11319 C -0.08403 -0.11088 -0.08386 -0.10856 -0.08334 -0.10625 C -0.08195 -0.09907 -0.08125 -0.09907 -0.08021 -0.09236 C -0.07986 -0.08935 -0.07969 -0.08588 -0.07917 -0.08264 C -0.07899 -0.08032 -0.07847 -0.07824 -0.07813 -0.07569 C -0.07743 -0.06852 -0.07674 -0.05787 -0.07604 -0.05069 C -0.07535 -0.05208 -0.07465 -0.05347 -0.07396 -0.05486 C -0.07327 -0.05694 -0.07222 -0.06296 -0.07188 -0.06458 C -0.07031 -0.13356 -0.07327 -0.08681 -0.06875 -0.12153 C -0.0684 -0.12431 -0.06858 -0.12731 -0.06771 -0.12986 C -0.06719 -0.13241 -0.06563 -0.13449 -0.06459 -0.13681 C -0.06424 -0.13866 -0.06441 -0.14097 -0.06354 -0.14236 C -0.06285 -0.14375 -0.06146 -0.14421 -0.06042 -0.14514 C -0.0507 -0.15602 -0.06684 -0.14097 -0.05104 -0.15486 C -0.05 -0.15579 -0.04913 -0.15718 -0.04792 -0.15764 L -0.03854 -0.16181 L -0.03542 -0.16319 C -0.02917 -0.16273 -0.02292 -0.16366 -0.01667 -0.16181 C -0.01545 -0.16157 -0.01545 -0.15903 -0.01459 -0.15764 C -0.01233 -0.1544 -0.00729 -0.14792 -0.00729 -0.14769 C -0.00521 -0.13958 -0.00764 -0.14815 -0.00417 -0.13958 C -0.00278 -0.13611 1.94444E-6 -0.12847 1.94444E-6 -0.12824 C -0.00035 -0.10532 -0.00052 -0.08218 -0.00104 -0.05903 C -0.00122 -0.05486 -0.00191 -0.05093 -0.00209 -0.04653 C -0.00261 -0.04213 -0.00313 -0.0375 -0.00313 -0.03264 C -0.00347 -0.02731 -0.00313 -0.02153 -0.00313 -0.01597 L -0.00313 -0.01574 " pathEditMode="relative" rAng="0" ptsTypes="AAAAAAAAAAAAAAAAAAAAAAAAAAAAAAAAAAAAAAAAAAAAAAAAAA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60" y="-888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354 0.09143 L -0.26354 0.09167 C -0.26319 0.08634 -0.26285 0.08102 -0.2625 0.07616 C -0.26215 0.07222 -0.26163 0.06875 -0.26146 0.06505 C -0.26094 0.0581 -0.26094 0.05092 -0.26042 0.04421 C -0.26024 0.04259 -0.25955 0.04143 -0.25938 0.04005 C -0.25885 0.03819 -0.25851 0.03634 -0.25833 0.03449 C -0.25781 0.03079 -0.25764 0.02685 -0.25729 0.02338 C -0.25694 0.02083 -0.2566 0.01852 -0.25625 0.01643 C -0.25556 0.0125 -0.25451 0.00903 -0.25417 0.00532 C -0.25382 0.00208 -0.25347 -0.00139 -0.25313 -0.0044 C -0.25226 -0.01042 -0.25208 -0.00903 -0.25104 -0.01412 C -0.25052 -0.01597 -0.25035 -0.01806 -0.25 -0.01968 C -0.24844 -0.02639 -0.24913 -0.02199 -0.24688 -0.0294 C -0.24635 -0.03079 -0.24618 -0.03241 -0.24583 -0.03357 C -0.24514 -0.03611 -0.24427 -0.0382 -0.24375 -0.04051 C -0.24323 -0.0419 -0.24306 -0.04352 -0.24271 -0.04468 C -0.24201 -0.04676 -0.24115 -0.04838 -0.24063 -0.05023 C -0.2401 -0.05208 -0.23993 -0.05417 -0.23958 -0.05579 C -0.23872 -0.05787 -0.23785 -0.05949 -0.2375 -0.06134 C -0.23385 -0.07269 -0.2375 -0.0669 -0.23229 -0.07384 C -0.22813 -0.0875 -0.23247 -0.07477 -0.22396 -0.0919 C -0.2191 -0.10208 -0.22135 -0.09792 -0.21667 -0.1044 C -0.21632 -0.10579 -0.21632 -0.10741 -0.21563 -0.10857 C -0.21267 -0.11528 -0.21233 -0.11482 -0.20833 -0.11829 C -0.20451 -0.1287 -0.20851 -0.11968 -0.20312 -0.12801 C -0.20243 -0.1294 -0.20191 -0.13102 -0.20104 -0.13218 C -0.20017 -0.13426 -0.19913 -0.13611 -0.19792 -0.13773 C -0.19444 -0.14352 -0.19514 -0.1412 -0.19062 -0.14607 C -0.18958 -0.14745 -0.18872 -0.14931 -0.1875 -0.15023 C -0.18628 -0.15162 -0.18472 -0.15185 -0.18333 -0.15301 C -0.18229 -0.15417 -0.1816 -0.15625 -0.18021 -0.15718 C -0.17865 -0.15857 -0.17674 -0.1588 -0.175 -0.15995 C -0.17361 -0.16111 -0.1724 -0.1632 -0.17083 -0.16412 C -0.16753 -0.1669 -0.16372 -0.16829 -0.16042 -0.17107 C -0.15937 -0.17199 -0.15851 -0.17315 -0.15729 -0.17384 C -0.15642 -0.17454 -0.15521 -0.17454 -0.15417 -0.17523 C -0.15139 -0.17755 -0.14861 -0.17986 -0.14583 -0.18218 C -0.14479 -0.1831 -0.14392 -0.18426 -0.14271 -0.18495 C -0.1401 -0.18704 -0.13698 -0.18843 -0.13437 -0.19051 C -0.13264 -0.19236 -0.12934 -0.19537 -0.12708 -0.19607 C -0.12448 -0.19699 -0.1217 -0.19699 -0.11875 -0.19745 C -0.10729 -0.19699 -0.09583 -0.19745 -0.08437 -0.19607 C -0.08316 -0.19607 -0.08247 -0.19421 -0.08125 -0.19329 C -0.08003 -0.19236 -0.07865 -0.1912 -0.07708 -0.19051 C -0.07413 -0.18935 -0.07083 -0.18912 -0.06771 -0.18773 C -0.05486 -0.18287 -0.06858 -0.1875 -0.05937 -0.18218 C -0.05816 -0.18148 -0.0566 -0.18148 -0.05521 -0.18079 C -0.05312 -0.18009 -0.04896 -0.17801 -0.04896 -0.17778 C -0.04792 -0.17662 -0.04705 -0.17523 -0.04583 -0.17384 C -0.04392 -0.17199 -0.04115 -0.17107 -0.03958 -0.16829 C -0.03854 -0.16644 -0.0375 -0.16482 -0.03646 -0.16273 C -0.03576 -0.16158 -0.03542 -0.15995 -0.03437 -0.15857 C -0.03351 -0.15741 -0.03229 -0.15671 -0.03125 -0.15579 C -0.03021 -0.15162 -0.03038 -0.15116 -0.02812 -0.14745 C -0.02726 -0.14607 -0.02604 -0.14491 -0.025 -0.14329 C -0.02361 -0.14074 -0.02222 -0.13773 -0.02083 -0.13495 C -0.02014 -0.13357 -0.01927 -0.13241 -0.01875 -0.13079 C -0.01806 -0.12801 -0.01806 -0.125 -0.01667 -0.12245 C -0.01337 -0.11597 -0.0151 -0.11991 -0.0125 -0.10995 C -0.01215 -0.10857 -0.01181 -0.10741 -0.01146 -0.10579 C -0.0092 -0.09051 -0.01059 -0.09653 -0.00833 -0.08773 C -0.00799 -0.08403 -0.00764 -0.08056 -0.00729 -0.07662 C -0.00694 -0.07269 -0.00677 -0.06829 -0.00625 -0.06412 C -0.00608 -0.06227 -0.00556 -0.06065 -0.00521 -0.05857 C -0.00486 -0.05556 -0.00347 -0.04352 -0.00312 -0.04051 C -0.00156 -0.02083 -0.00365 -0.02963 -0.00104 -0.01968 L 5.20417E-18 -0.00023 L 5.20417E-18 1.11111E-6 " pathEditMode="relative" rAng="0" ptsTypes="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77" y="-1444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59 -0.00324 L -0.00659 -0.00301 C -0.00746 0.00902 -0.00868 0.02523 -0.00868 0.03703 C -0.00868 0.05231 -0.00798 0.06759 -0.00763 0.08287 C -0.00798 0.09398 -0.00868 0.10486 -0.00868 0.11597 C -0.00868 0.14259 -0.00937 0.13773 -0.00659 0.15231 C -0.00625 0.16041 -0.00538 0.17916 -0.00451 0.18842 C -0.00434 0.19074 -0.00382 0.19305 -0.00347 0.19537 C -0.0026 0.21226 -0.00138 0.23148 -0.00138 0.24814 C -0.00138 0.28379 -0.00156 0.31921 -0.00243 0.35486 C -0.0026 0.35764 -0.00451 0.36319 -0.00451 0.36365 L -0.00555 0.41898 L -0.00555 0.41921 " pathEditMode="relative" rAng="0" ptsTypes="AAAAAAAAAAAAA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111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226 -0.00162 L 0.00226 -0.00162 C 0.00035 0.00232 -0.00347 0.00973 -0.00503 0.01505 C -0.0059 0.0176 -0.00642 0.02061 -0.00712 0.02338 C -0.00746 0.02477 -0.00798 0.02593 -0.00816 0.02755 L -0.0092 0.0345 C -0.00885 0.04468 -0.00903 0.05487 -0.00816 0.06505 C -0.00798 0.06783 -0.00677 0.07061 -0.00607 0.07338 C -0.00503 0.07755 -0.00521 0.07801 -0.00295 0.08172 C -0.00208 0.08311 -0.00087 0.08426 0.00018 0.08588 C 0.00122 0.0875 0.00208 0.08959 0.0033 0.09144 C 0.00417 0.09283 0.00538 0.09399 0.00643 0.09561 C 0.01354 0.10718 0.00243 0.09167 0.01163 0.10394 C 0.01424 0.11436 0.01059 0.10139 0.01476 0.11227 C 0.01511 0.11343 0.01545 0.11505 0.0158 0.11644 C 0.01545 0.12524 0.01528 0.13403 0.01476 0.14283 C 0.01441 0.147 0.01285 0.14746 0.01163 0.15116 C 0.00677 0.16389 0.01563 0.14514 0.00747 0.1595 C 0.0059 0.16204 0.00469 0.16505 0.0033 0.16783 C 0.00261 0.16899 0.00208 0.17061 0.00122 0.17176 L -0.00191 0.17616 C -0.00451 0.18959 -0.00087 0.17292 -0.00607 0.18727 C -0.00712 0.18982 -0.00694 0.19306 -0.00816 0.19538 C -0.01094 0.20093 -0.00989 0.19815 -0.01128 0.20394 C -0.01111 0.20811 -0.01146 0.22524 -0.00816 0.23172 L -0.00399 0.24005 C -0.0033 0.24144 -0.00243 0.2426 -0.00191 0.24422 C -0.00121 0.247 -0.00121 0.25 0.00018 0.25255 C 0.00087 0.25394 0.00174 0.2551 0.00226 0.25672 C 0.00313 0.25926 0.00365 0.26204 0.00434 0.26505 C 0.00469 0.2669 0.00469 0.26875 0.00538 0.27061 C 0.00573 0.272 0.00677 0.27315 0.00747 0.27477 C 0.00868 0.27801 0.00903 0.28403 0.00955 0.28727 C 0.00868 0.29607 0.00903 0.29815 0.00747 0.30533 C 0.00677 0.30811 0.00625 0.31088 0.00538 0.31366 C -0.00104 0.33033 0.00695 0.3095 0.00122 0.32338 C 0.00035 0.325 -0.00017 0.32709 -0.00087 0.32871 C -0.00156 0.33033 -0.00243 0.33149 -0.00295 0.33311 C -0.01163 0.35325 -0.00035 0.32709 -0.00607 0.34283 C -0.00677 0.34422 -0.00746 0.34538 -0.00816 0.347 C -0.00851 0.35209 -0.00885 0.35718 -0.0092 0.36204 C -0.00955 0.36505 -0.01024 0.3676 -0.01024 0.37061 C -0.01024 0.37755 -0.00989 0.3845 -0.0092 0.39144 C -0.0092 0.39329 -0.00868 0.39514 -0.00816 0.397 C -0.00746 0.4007 -0.00677 0.40278 -0.00503 0.40649 C -0.00451 0.40811 -0.00364 0.40926 -0.00295 0.41065 C -0.0026 0.41204 -0.0026 0.41389 -0.00191 0.41482 C -0.00017 0.41806 0.00226 0.42061 0.00434 0.42338 C 0.00816 0.42848 0.0059 0.42686 0.01059 0.42871 C 0.01129 0.43033 0.01163 0.43195 0.01268 0.43288 C 0.01441 0.43519 0.01893 0.43866 0.01893 0.43866 C 0.01962 0.43982 0.02031 0.44121 0.02101 0.44283 C 0.02465 0.45255 0.02101 0.47755 0.02101 0.47894 C 0.02066 0.48172 0.01962 0.4845 0.01893 0.48727 C 0.01736 0.49283 0.0184 0.49005 0.0158 0.49561 C 0.01545 0.49723 0.01441 0.50325 0.01372 0.50533 C 0.01302 0.50672 0.01215 0.50788 0.01163 0.5095 C 0.00903 0.51528 0.00955 0.51528 0.00747 0.522 C 0.00677 0.52385 0.0059 0.52547 0.00538 0.52755 C 0.00452 0.5301 0.00399 0.53311 0.0033 0.53588 L 0.00226 0.54005 C 0.00191 0.54144 0.00174 0.54283 0.00122 0.54422 L -0.00087 0.54838 C -0.00121 0.5507 -0.00156 0.55301 -0.00191 0.55533 C -0.0026 0.55811 -0.00399 0.56366 -0.00399 0.56366 C -0.00278 0.57755 -0.00399 0.57107 -0.00087 0.58311 C -0.00052 0.5845 -0.00104 0.58681 0.00018 0.58727 L 0.00434 0.58866 C 0.00608 0.59561 0.00382 0.59075 0.00851 0.59422 C 0.01059 0.59584 0.01476 0.59977 0.01476 0.59977 C 0.01806 0.60625 0.01632 0.60232 0.01893 0.61227 L 0.01997 0.61644 C 0.02031 0.61783 0.01997 0.61968 0.02101 0.62061 C 0.02518 0.62431 0.02292 0.62292 0.0283 0.62477 C 0.02865 0.62709 0.02934 0.62917 0.02934 0.63172 C 0.02934 0.64723 0.02882 0.63959 0.02726 0.64838 C 0.02604 0.6544 0.02622 0.65764 0.02413 0.66366 C 0.02344 0.66551 0.02274 0.66737 0.02205 0.66922 C 0.02066 0.672 0.01858 0.67431 0.01788 0.67755 C 0.01702 0.68079 0.01667 0.68311 0.01476 0.68588 C 0.01372 0.68704 0.01268 0.68774 0.01163 0.68866 C 0.00469 0.70209 0.01545 0.68102 0.00643 0.69838 C 0.00486 0.70093 0.0033 0.70371 0.00226 0.70672 C 0.00156 0.70857 0.00087 0.71042 0.00018 0.71227 C -0.00052 0.71366 -0.00156 0.71482 -0.00191 0.71644 C -0.00295 0.71899 -0.0033 0.722 -0.00399 0.72477 L -0.00503 0.72894 C -0.00503 0.73079 -0.00486 0.7426 -0.00295 0.747 C -0.00173 0.74977 0.00035 0.75209 0.00122 0.75533 C 0.00156 0.75672 0.00191 0.75788 0.00226 0.75926 C 0.00261 0.76112 0.00261 0.7632 0.0033 0.76505 C 0.0092 0.7838 0.00191 0.75579 0.00643 0.77338 C 0.00521 0.78102 0.00538 0.77778 0.00538 0.78311 L 0.00538 0.78311 " pathEditMode="relative" ptsTypes="AAAAAAAAAAAAAAAAAAAAAAAAAAAAAAAAAAAAAAAAAAAAAAAAAAAAAAAAAAAAAAAAAAAAAAAAAAAAAAAAAAAAAAAAAAAAAA">
                                      <p:cBhvr>
                                        <p:cTn id="2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191 -0.00093 L 0.00191 -0.00093 C -0.01181 0.01111 -0.0059 0.00856 -0.01476 0.01157 C -0.01754 0.01505 -0.02083 0.01898 -0.02205 0.02407 L -0.02309 0.02824 C -0.02274 0.03796 -0.02274 0.04768 -0.02205 0.05741 C -0.02205 0.05995 -0.01962 0.06505 -0.01892 0.06713 C -0.01563 0.07731 -0.02188 0.06319 -0.01372 0.07963 L -0.01163 0.0838 C -0.01094 0.08518 -0.01059 0.08704 -0.00955 0.08796 L -0.00642 0.09074 C -0.00573 0.09213 -0.00538 0.09352 -0.00434 0.09491 C 0.00121 0.10231 -0.00365 0.0919 0.00295 0.10185 C 0.00451 0.10417 0.00521 0.10764 0.00712 0.11018 L 0.01024 0.11435 C 0.01094 0.11713 0.01094 0.12014 0.01233 0.12268 C 0.01302 0.12407 0.01389 0.12523 0.01441 0.12685 C 0.01528 0.1294 0.0158 0.13241 0.01649 0.13518 L 0.01753 0.13935 C 0.01684 0.15463 0.02014 0.1618 0.01441 0.1713 C 0.00625 0.18426 0.01753 0.16273 0.00712 0.1838 L 0.00503 0.18796 C 0.00173 0.20532 0.0059 0.18356 0.00295 0.19768 C 0.00243 0.1993 0.00226 0.20139 0.00191 0.20324 C 0.00156 0.20463 0.00104 0.20579 0.00087 0.20741 C 0.00035 0.20995 0.00017 0.21296 -0.00017 0.21574 C 1.38889E-6 0.21991 -0.00035 0.23704 0.00295 0.24352 C 0.00434 0.2463 0.0059 0.24884 0.00712 0.25185 C 0.00781 0.2537 0.00816 0.25555 0.0092 0.25741 C 0.00989 0.2588 0.01128 0.25995 0.01233 0.26157 C 0.01441 0.26505 0.01649 0.26875 0.01858 0.27268 C 0.01927 0.27407 0.01979 0.27546 0.02066 0.27685 C 0.02153 0.27824 0.02274 0.2794 0.02378 0.28102 C 0.02604 0.28449 0.02604 0.28634 0.02795 0.29074 C 0.02847 0.29213 0.02934 0.29352 0.03003 0.29491 C 0.03229 0.30741 0.03038 0.30278 0.0342 0.31018 C 0.03385 0.31852 0.03385 0.32685 0.03316 0.33518 C 0.03281 0.33773 0.03055 0.34398 0.03003 0.34768 C 0.02969 0.34954 0.02969 0.35162 0.02899 0.35324 C 0.02795 0.35532 0.02621 0.35694 0.02483 0.3588 C 0.02292 0.36574 0.02483 0.36042 0.02066 0.36713 C 0.01944 0.36875 0.01875 0.37083 0.01753 0.37268 C 0.01111 0.38102 0.01684 0.3662 0.00816 0.3838 C 0.00312 0.39352 0.00955 0.38171 0.00191 0.39213 C 0.00087 0.39329 0.00052 0.39491 -0.00017 0.3963 C -0.00122 0.39768 -0.00243 0.39884 -0.0033 0.40046 C -0.00486 0.40301 -0.00677 0.40555 -0.00747 0.4088 C -0.00903 0.41435 -0.00799 0.41157 -0.01059 0.41713 C -0.01024 0.42315 -0.01024 0.42917 -0.00955 0.43518 C -0.00938 0.43843 -0.00729 0.44167 -0.00642 0.44491 C -0.00608 0.44653 -0.0059 0.44861 -0.00538 0.45046 C -0.00521 0.45185 -0.00469 0.45301 -0.00434 0.45463 C -0.00365 0.4581 -0.0033 0.46204 -0.00226 0.46574 C -0.00191 0.46713 -0.00156 0.46829 -0.00122 0.46991 C 0.00035 0.47824 -0.00052 0.47778 0.00087 0.48796 C 0.00104 0.48981 0.00156 0.49143 0.00191 0.49352 C 0.00226 0.49606 0.0026 0.49884 0.00295 0.50185 C 0.00503 0.52153 0.00278 0.50417 0.00503 0.52685 C 0.00521 0.52963 0.00573 0.53241 0.00608 0.53518 C 0.00538 0.54213 0.00469 0.54907 0.00399 0.55602 C 0.00364 0.55741 0.00347 0.55903 0.00295 0.56018 C 0.00208 0.56134 0.00069 0.5618 -0.00017 0.56296 C -0.00139 0.56412 -0.00226 0.56574 -0.0033 0.56713 C -0.00365 0.56852 -0.00399 0.56991 -0.00434 0.5713 C -0.00573 0.575 -0.00851 0.58241 -0.00851 0.58241 C -0.00886 0.58472 -0.00955 0.5868 -0.00955 0.58935 C -0.00955 0.59583 -0.01007 0.60255 -0.00642 0.60741 C -0.00556 0.60856 -0.00434 0.60926 -0.0033 0.61018 C -0.00261 0.61157 -0.00226 0.61319 -0.00122 0.61435 C -0.00052 0.61505 0.00104 0.61458 0.00191 0.61574 C 0.00295 0.61759 0.0033 0.62037 0.00399 0.62268 C 0.0033 0.62731 0.0026 0.63194 0.00191 0.63657 C 0.00087 0.64282 -0.00052 0.64421 0.00191 0.65185 C 0.00243 0.65347 0.00399 0.65463 0.00503 0.65602 L 0.00712 0.6588 L 0.01024 0.6588 " pathEditMode="relative" ptsTypes="AAAAAAAAAAAAAAAAAAAAAAAAAAAAAAAAAAAAAAAAAAAAAAAAAAAAAAAAAAAAAAAAAAAAAAAAAAAA">
                                      <p:cBhvr>
                                        <p:cTn id="2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35 0.00417 L 0.00035 0.00417 C -0.00104 0.00787 -0.0026 0.01134 -0.00382 0.01528 C -0.0066 0.02361 -0.00556 0.02246 -0.00694 0.03056 C -0.00729 0.03195 -0.00781 0.0331 -0.00799 0.03472 C -0.00851 0.03634 -0.00868 0.03843 -0.00903 0.04028 C -0.00868 0.04954 -0.00885 0.0588 -0.00799 0.06806 C -0.00781 0.07084 -0.0066 0.07361 -0.0059 0.07639 L -0.00486 0.08056 C -0.00451 0.08195 -0.00417 0.0831 -0.00382 0.08472 C 0.00087 0.11644 -0.00451 0.08727 0.00035 0.10417 C 0.00121 0.10764 0.00104 0.11042 0.00243 0.11389 C 0.00295 0.11528 0.00382 0.11667 0.00451 0.11806 C 0.00486 0.11991 0.00503 0.12176 0.00556 0.12361 C 0.00573 0.125 0.00625 0.12616 0.0066 0.12778 C 0.00694 0.12986 0.00694 0.13241 0.00764 0.13472 C 0.00799 0.13611 0.00903 0.1375 0.00972 0.13889 C 0.01007 0.14121 0.01024 0.14352 0.01076 0.14584 C 0.01094 0.14722 0.01146 0.14838 0.01181 0.15 C 0.01406 0.16574 0.01146 0.1544 0.01389 0.16389 C 0.01354 0.16945 0.01337 0.175 0.01285 0.18056 C 0.01233 0.18426 0.01146 0.18797 0.01076 0.19167 C 0.01042 0.19352 0.01024 0.19537 0.00972 0.19722 C 0.00903 0.19908 0.00799 0.2007 0.00764 0.20278 C 0.0059 0.20949 0.00556 0.21412 0.00451 0.22084 C 0.00243 0.2331 0.00434 0.21829 0.00243 0.23472 C 0.00278 0.24074 0.00278 0.24676 0.00347 0.25278 C 0.00382 0.25672 0.00503 0.25741 0.0066 0.26111 C 0.01285 0.27593 0.0026 0.2544 0.01285 0.275 C 0.01354 0.27639 0.01441 0.27755 0.01493 0.27917 C 0.01632 0.28519 0.0151 0.28218 0.0191 0.2875 C 0.01944 0.28889 0.01962 0.29028 0.02014 0.29167 C 0.02066 0.29306 0.0217 0.29422 0.02222 0.29584 C 0.02309 0.29931 0.02361 0.30324 0.02431 0.30695 C 0.02552 0.31389 0.02483 0.31065 0.02639 0.31667 C 0.02604 0.32732 0.02621 0.33797 0.02535 0.34861 C 0.02517 0.35047 0.02378 0.35209 0.02326 0.35417 C 0.02274 0.35579 0.02257 0.35787 0.02222 0.35972 C 0.02187 0.36111 0.02135 0.36227 0.02118 0.36389 C 0.02066 0.36551 0.02066 0.36759 0.02014 0.36945 C 0.01962 0.37084 0.0184 0.37199 0.01806 0.37361 C 0.01701 0.37616 0.01667 0.37917 0.01597 0.38195 C 0.01562 0.38334 0.01545 0.38472 0.01493 0.38611 L 0.01285 0.39028 C 0.01215 0.39329 0.01059 0.40209 0.00972 0.40417 C 0.00903 0.40556 0.00816 0.40672 0.00764 0.40834 C 0.00503 0.41482 0.00608 0.41482 0.00347 0.42084 C 0.00243 0.42269 0.00139 0.42454 0.00035 0.42639 C -0.00226 0.43935 0.00104 0.42408 -0.00694 0.44584 C -0.0099 0.45324 -0.00816 0.44954 -0.01215 0.45695 L -0.01424 0.46528 C -0.01458 0.46667 -0.0151 0.46783 -0.01528 0.46945 L -0.01632 0.475 C -0.01615 0.47824 -0.0158 0.49259 -0.01424 0.49861 C -0.01389 0.50047 -0.01285 0.50209 -0.01215 0.50417 C -0.01181 0.50579 -0.01163 0.50787 -0.01111 0.50972 C -0.01094 0.51111 -0.01042 0.51227 -0.01007 0.51389 C -0.00972 0.51551 -0.00972 0.51759 -0.00903 0.51945 C -0.00799 0.52269 -0.00573 0.52523 -0.00382 0.52778 C -0.00347 0.52963 -0.00347 0.53148 -0.00278 0.53334 C 0.00104 0.54537 -0.00226 0.52986 0.00035 0.54167 C 0.00069 0.54329 0.00087 0.54537 0.00139 0.54722 C 0.00243 0.55232 0.0026 0.55093 0.00347 0.55695 C 0.00399 0.56111 0.00503 0.57384 0.00556 0.57778 C 0.00469 0.59306 0.00556 0.59375 0.00347 0.60417 C 0.00312 0.60556 0.00278 0.60695 0.00243 0.60834 C 0.00104 0.61204 -0.00104 0.61528 -0.00174 0.61945 C -0.00208 0.6213 -0.00226 0.62315 -0.00278 0.625 C -0.00885 0.64375 -0.00156 0.61574 -0.0059 0.63334 C -0.00556 0.6632 -0.01788 0.69306 -0.00174 0.71111 C 0.00521 0.71875 -0.00104 0.71065 0.00243 0.71528 L 0.00243 0.71528 " pathEditMode="relative" ptsTypes="AAAAAAAAAAAAAAAAAAAAAAAAAAAAAAAAAAAAAAAAAAAAAAAAAAAAAAAAAAAAAAAAAAAAAAAA">
                                      <p:cBhvr>
                                        <p:cTn id="2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225 -0.00162 L 0.00225 -0.00138 C 0.00034 0.00232 -0.00347 0.00973 -0.00504 0.01505 C -0.00591 0.0176 -0.00643 0.02061 -0.00712 0.02338 C -0.00747 0.02477 -0.00799 0.02593 -0.00816 0.02755 L -0.0092 0.0345 C -0.00886 0.04468 -0.00903 0.05487 -0.00816 0.06505 C -0.00799 0.06783 -0.00677 0.07061 -0.00608 0.07338 C -0.00504 0.07755 -0.00521 0.07801 -0.00295 0.08172 C -0.00209 0.08311 -0.00087 0.08426 0.00017 0.08588 C 0.00121 0.0875 0.00208 0.08959 0.0033 0.09144 C 0.00416 0.09283 0.00538 0.09399 0.00642 0.09561 C 0.01354 0.10718 0.00243 0.09167 0.01163 0.10394 C 0.01423 0.11436 0.01059 0.10139 0.01475 0.11227 C 0.0151 0.11343 0.01545 0.11505 0.0158 0.11644 C 0.01545 0.12524 0.01528 0.13403 0.01475 0.14283 C 0.01441 0.147 0.01284 0.14746 0.01163 0.15116 C 0.00677 0.16389 0.01562 0.14514 0.00746 0.1595 C 0.0059 0.16204 0.00469 0.16505 0.0033 0.16783 C 0.0026 0.16899 0.00208 0.17061 0.00121 0.17176 L -0.00191 0.17616 C -0.00452 0.18959 -0.00087 0.17292 -0.00608 0.18727 C -0.00712 0.18982 -0.00695 0.19306 -0.00816 0.19537 C -0.01094 0.20093 -0.0099 0.19815 -0.01129 0.20394 C -0.01111 0.20811 -0.01146 0.22524 -0.00816 0.23172 L -0.004 0.24005 C -0.0033 0.24144 -0.00243 0.2426 -0.00191 0.24422 C -0.00122 0.247 -0.00122 0.25 0.00017 0.25255 C 0.00087 0.25394 0.00173 0.2551 0.00225 0.25672 C 0.00312 0.25926 0.00364 0.26204 0.00434 0.26505 C 0.00469 0.2669 0.00469 0.26875 0.00538 0.27061 C 0.00573 0.272 0.00677 0.27315 0.00746 0.27477 C 0.00868 0.27801 0.00903 0.28403 0.00955 0.28727 C 0.00868 0.29607 0.00903 0.29815 0.00746 0.30533 C 0.00677 0.30811 0.00625 0.31088 0.00538 0.31366 C -0.00104 0.33033 0.00694 0.3095 0.00121 0.32338 C 0.00034 0.325 -0.00018 0.32709 -0.00087 0.32871 C -0.00156 0.33033 -0.00243 0.33149 -0.00295 0.33311 C -0.01163 0.35325 -0.00035 0.32709 -0.00608 0.34283 C -0.00677 0.34422 -0.00747 0.34537 -0.00816 0.347 C -0.00851 0.35209 -0.00886 0.35718 -0.0092 0.36204 C -0.00955 0.36505 -0.01025 0.3676 -0.01025 0.37061 C -0.01025 0.37755 -0.0099 0.3845 -0.0092 0.39144 C -0.0092 0.39329 -0.00868 0.39514 -0.00816 0.397 C -0.00747 0.4007 -0.00677 0.40278 -0.00504 0.40649 C -0.00452 0.40811 -0.00365 0.40926 -0.00295 0.41065 C -0.00261 0.41204 -0.00261 0.41389 -0.00191 0.41482 C -0.00018 0.41806 0.00225 0.42061 0.00434 0.42338 C 0.00816 0.42848 0.0059 0.42686 0.01059 0.42871 C 0.01128 0.43033 0.01163 0.43195 0.01267 0.43287 C 0.01441 0.43519 0.01892 0.43866 0.01892 0.43889 C 0.01962 0.43982 0.02031 0.44121 0.021 0.44283 C 0.02465 0.45255 0.021 0.47755 0.021 0.47894 C 0.02066 0.48172 0.01962 0.4845 0.01892 0.48727 C 0.01736 0.49283 0.0184 0.49005 0.0158 0.49561 C 0.01545 0.49723 0.01441 0.50325 0.01371 0.50533 C 0.01302 0.50672 0.01215 0.50787 0.01163 0.5095 C 0.00903 0.51528 0.00955 0.51528 0.00746 0.522 C 0.00677 0.52385 0.0059 0.52547 0.00538 0.52755 C 0.00451 0.5301 0.00399 0.53311 0.0033 0.53588 L 0.00225 0.54005 C 0.00191 0.54144 0.00173 0.54283 0.00121 0.54422 L -0.00087 0.54838 C -0.00122 0.5507 -0.00156 0.55301 -0.00191 0.55533 C -0.00261 0.55811 -0.004 0.56366 -0.004 0.56389 C -0.00278 0.57755 -0.004 0.57107 -0.00087 0.58311 C -0.00052 0.5845 -0.00104 0.58681 0.00017 0.58727 L 0.00434 0.58866 C 0.00607 0.59561 0.00382 0.59075 0.0085 0.59422 C 0.01059 0.59584 0.01475 0.59977 0.01475 0.6 C 0.01805 0.60625 0.01632 0.60232 0.01892 0.61227 L 0.01996 0.61644 C 0.02031 0.61783 0.01996 0.61968 0.021 0.62061 C 0.02517 0.62431 0.02291 0.62292 0.0283 0.62477 C 0.02864 0.62709 0.02934 0.62917 0.02934 0.63172 C 0.02934 0.64723 0.02882 0.63959 0.02725 0.64838 C 0.02604 0.6544 0.02621 0.65764 0.02413 0.66366 C 0.02344 0.66551 0.02274 0.66737 0.02205 0.66922 C 0.02066 0.672 0.01857 0.67431 0.01788 0.67755 C 0.01701 0.68079 0.01666 0.68311 0.01475 0.68588 C 0.01371 0.68704 0.01267 0.68774 0.01163 0.68866 C 0.00469 0.70209 0.01545 0.68102 0.00642 0.69838 C 0.00486 0.70093 0.0033 0.70371 0.00225 0.70672 C 0.00156 0.70857 0.00087 0.71042 0.00017 0.71227 C -0.00052 0.71366 -0.00156 0.71482 -0.00191 0.71644 C -0.00295 0.71899 -0.0033 0.722 -0.004 0.72477 L -0.00504 0.72894 C -0.00504 0.73079 -0.00486 0.7426 -0.00295 0.747 C -0.00174 0.74977 0.00034 0.75209 0.00121 0.75533 C 0.00156 0.75672 0.00191 0.75787 0.00225 0.75926 C 0.0026 0.76112 0.0026 0.7632 0.0033 0.76505 C 0.0092 0.7838 0.00191 0.75579 0.00642 0.77338 C 0.00521 0.78102 0.00538 0.77778 0.00538 0.78311 L 0.00538 0.78334 " pathEditMode="relative" rAng="0" ptsTypes="AAAAAAAAAAAAAAAAAAAAAAAAAAAAAAAAAAAAAAAAAAAAAAAAAAAAAAAAAAAAAAAAAAAAAAAAAAAAAAAAAAAAAAAAAAAAAA">
                                      <p:cBhvr>
                                        <p:cTn id="2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3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600"/>
                            </p:stCondLst>
                            <p:childTnLst>
                              <p:par>
                                <p:cTn id="31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6 -0.00324 L -0.0066 -0.00301 C -0.00747 0.00903 -0.00868 0.02523 -0.00868 0.03704 C -0.00868 0.05232 -0.00799 0.06759 -0.00764 0.08287 C -0.00799 0.09398 -0.00868 0.10486 -0.00868 0.11621 C -0.00868 0.14259 -0.00938 0.13796 -0.0066 0.15232 C -0.00625 0.16042 -0.00538 0.17917 -0.00451 0.18843 C -0.00434 0.19074 -0.00382 0.19306 -0.00347 0.19537 C -0.0026 0.21227 -0.00139 0.23148 -0.00139 0.24815 C -0.00139 0.2838 -0.00156 0.31945 -0.00243 0.35509 C -0.0026 0.35787 -0.00451 0.36343 -0.00451 0.36366 L -0.00556 0.41898 L -0.00556 0.41921 " pathEditMode="relative" rAng="0" ptsTypes="AAAAAAAAAAAAA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2318" y="229665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>
              <a:snd r:embed="rId10" name="welke kleine pinguïn is hetzelfde als de groet pinguïn, klik erop.wav"/>
            </a:hlinkClick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4207" y="2520442"/>
            <a:ext cx="3040875" cy="28604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92001" y="3627452"/>
            <a:ext cx="1749938" cy="16454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95139" y="3679186"/>
            <a:ext cx="1749938" cy="1645467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05426" y="2533898"/>
            <a:ext cx="1749938" cy="164546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1008" y="330733"/>
            <a:ext cx="2342813" cy="2793467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09608" y="1549482"/>
            <a:ext cx="1338750" cy="927967"/>
          </a:xfrm>
          <a:prstGeom prst="rect">
            <a:avLst/>
          </a:prstGeom>
        </p:spPr>
      </p:pic>
      <p:pic>
        <p:nvPicPr>
          <p:cNvPr id="15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7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81852 L 1.38889E-6 4.44444E-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409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-0.76481 L -0.00261 0.02778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396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78148 L 1.38889E-6 2.22222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390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3 -0.73565 C -0.00608 -0.48634 -0.00556 -0.23704 -0.00504 0.0125 " pathEditMode="relative" ptsTypes="AA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-0.54629 L -1.11111E-6 -1.85185E-6 " pathEditMode="relative" rAng="0" ptsTypes="AA">
                                      <p:cBhvr>
                                        <p:cTn id="18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731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51667 L 3.05556E-6 1.48148E-6 L 3.05556E-6 0.00023 L 3.05556E-6 1.48148E-6 " pathEditMode="relative" rAng="0" ptsTypes="AAAA">
                                      <p:cBhvr>
                                        <p:cTn id="2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83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02222 0.0919 L 3.05556E-6 1.48148E-6 Z " pathEditMode="relative" rAng="0" ptsTypes="AAA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" y="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71610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9978" y="4213458"/>
            <a:ext cx="267750" cy="621833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17848" y="2396426"/>
            <a:ext cx="2103750" cy="23055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8875" y="1615005"/>
            <a:ext cx="3777188" cy="4123234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56674" y="3181091"/>
            <a:ext cx="2103750" cy="2305567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92051" y="3181091"/>
            <a:ext cx="2103750" cy="2305567"/>
          </a:xfrm>
          <a:prstGeom prst="rect">
            <a:avLst/>
          </a:prstGeom>
        </p:spPr>
      </p:pic>
      <p:pic>
        <p:nvPicPr>
          <p:cNvPr id="12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52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7014 -0.00417 L 0.77014 -0.00393 C 0.7698 -0.00972 0.76962 -0.01551 0.7691 -0.02083 C 0.76893 -0.02245 0.76823 -0.02361 0.76806 -0.025 C 0.76754 -0.02824 0.76737 -0.03171 0.76702 -0.03472 C 0.76632 -0.03958 0.76598 -0.04421 0.76494 -0.04861 C 0.76459 -0.05 0.76407 -0.05139 0.76389 -0.05278 C 0.76337 -0.05509 0.7632 -0.05764 0.76285 -0.05972 C 0.7625 -0.06134 0.76198 -0.0625 0.76181 -0.06389 C 0.76094 -0.06759 0.76094 -0.07176 0.75973 -0.075 C 0.75903 -0.07685 0.75816 -0.0787 0.75764 -0.08055 C 0.75678 -0.08333 0.75643 -0.08634 0.75556 -0.08889 C 0.75487 -0.09074 0.754 -0.09259 0.75348 -0.09444 C 0.75296 -0.0963 0.75278 -0.09838 0.75244 -0.1 C 0.75174 -0.10208 0.75087 -0.1037 0.75035 -0.10555 C 0.74983 -0.10741 0.75 -0.10949 0.74931 -0.11111 C 0.74844 -0.11296 0.74705 -0.11389 0.74619 -0.11528 C 0.73907 -0.12662 0.74966 -0.11157 0.74202 -0.125 C 0.7408 -0.12708 0.73907 -0.1287 0.73785 -0.13055 C 0.73698 -0.13194 0.73664 -0.13356 0.73577 -0.13472 C 0.72969 -0.14282 0.73369 -0.13634 0.72848 -0.14028 C 0.72622 -0.1419 0.72431 -0.14444 0.72223 -0.14583 C 0.71945 -0.14768 0.71632 -0.14907 0.71389 -0.15139 C 0.71007 -0.15486 0.70712 -0.15764 0.70244 -0.15972 C 0.70139 -0.16018 0.70035 -0.16088 0.69931 -0.16111 C 0.69792 -0.1618 0.69636 -0.1618 0.69514 -0.1625 C 0.68872 -0.16574 0.69306 -0.16528 0.68681 -0.16667 C 0.68386 -0.16736 0.67153 -0.16921 0.6691 -0.16944 C 0.66858 -0.16944 0.64931 -0.16967 0.64306 -0.16667 C 0.63941 -0.16528 0.63264 -0.16111 0.63264 -0.16088 C 0.6316 -0.15972 0.63073 -0.1581 0.62952 -0.15694 C 0.62344 -0.15162 0.62605 -0.16458 0.6191 -0.14583 C 0.61841 -0.14398 0.61771 -0.14213 0.61702 -0.14028 C 0.61563 -0.1375 0.61355 -0.13518 0.61285 -0.13194 C 0.61112 -0.12569 0.61233 -0.12893 0.60869 -0.12222 C 0.60834 -0.12083 0.60799 -0.11944 0.60764 -0.11805 C 0.60695 -0.1162 0.60608 -0.11458 0.60556 -0.1125 C 0.60504 -0.11088 0.60487 -0.1088 0.60452 -0.10694 C 0.60157 -0.09398 0.60556 -0.11505 0.60244 -0.09583 C 0.60209 -0.09398 0.60174 -0.09213 0.60139 -0.09028 C 0.6007 -0.0875 0.59983 -0.08495 0.59931 -0.08194 L 0.59827 -0.07639 C 0.59792 -0.06944 0.59775 -0.0625 0.59723 -0.05555 C 0.59705 -0.05417 0.59619 -0.05301 0.59619 -0.05139 C 0.59549 -0.04653 0.59549 -0.0412 0.59514 -0.03611 C 0.5948 -0.03426 0.59428 -0.03264 0.5941 -0.03055 C 0.59358 -0.02755 0.59341 -0.02407 0.59306 -0.02083 C 0.59271 -0.01944 0.59219 -0.01829 0.59202 -0.01667 C 0.5915 -0.01505 0.59132 -0.01296 0.59098 -0.01111 C 0.59063 -0.00694 0.59011 -0.00278 0.58994 0.00139 C 0.58941 0.00602 0.5908 0.01134 0.58889 0.01528 C 0.5875 0.01783 0.5882 0.0088 0.58785 0.00556 C 0.58594 -0.03333 0.58803 -0.00486 0.58577 -0.02361 C 0.58403 -0.03657 0.58559 -0.02963 0.58369 -0.0375 C 0.58334 -0.04074 0.58316 -0.04421 0.58264 -0.04722 C 0.58212 -0.0493 0.58108 -0.05092 0.58056 -0.05278 C 0.57969 -0.05555 0.57917 -0.05833 0.57848 -0.06111 C 0.57813 -0.0625 0.57761 -0.06389 0.57744 -0.06528 C 0.57709 -0.06713 0.57691 -0.06921 0.57639 -0.07083 C 0.57587 -0.07245 0.57483 -0.07361 0.57431 -0.075 C 0.56962 -0.08727 0.57414 -0.07708 0.57119 -0.0875 C 0.56615 -0.10532 0.57171 -0.08287 0.56702 -0.09722 C 0.56598 -0.1 0.56615 -0.10324 0.56494 -0.10555 C 0.56025 -0.11481 0.56563 -0.10463 0.55973 -0.11389 C 0.55851 -0.11574 0.55747 -0.11759 0.5566 -0.11944 C 0.55573 -0.12083 0.55521 -0.12245 0.55452 -0.12361 C 0.55244 -0.12662 0.55035 -0.12917 0.54827 -0.13194 C 0.54723 -0.13333 0.54653 -0.13565 0.54514 -0.13611 C 0.5441 -0.13657 0.54289 -0.1368 0.54202 -0.1375 C 0.52987 -0.1463 0.53803 -0.14329 0.52848 -0.14583 C 0.5257 -0.14768 0.52309 -0.15046 0.52014 -0.15139 C 0.51875 -0.15185 0.51719 -0.15231 0.51598 -0.15278 C 0.51476 -0.15324 0.51389 -0.15393 0.51285 -0.15417 C 0.50973 -0.15532 0.50296 -0.15671 0.50035 -0.15694 C 0.49445 -0.15764 0.48855 -0.15787 0.48264 -0.15833 C 0.47379 -0.15741 0.47119 -0.15764 0.46372 -0.15555 C 0.46233 -0.15532 0.46094 -0.15486 0.45973 -0.15417 C 0.45851 -0.15393 0.45764 -0.15324 0.4566 -0.15278 C 0.45452 -0.15231 0.45244 -0.15185 0.45035 -0.15139 C 0.44931 -0.15046 0.44827 -0.14954 0.44723 -0.14861 C 0.44619 -0.14815 0.44497 -0.14792 0.4441 -0.14722 C 0.44289 -0.14653 0.43716 -0.14097 0.43681 -0.14028 C 0.43282 -0.13449 0.43056 -0.12708 0.42934 -0.11944 C 0.429 -0.11667 0.42882 -0.11389 0.42848 -0.11111 C 0.42813 -0.10972 0.42761 -0.10856 0.42744 -0.10694 C 0.42518 -0.0956 0.42744 -0.10463 0.42535 -0.09444 C 0.42396 -0.08842 0.42431 -0.09213 0.42327 -0.08472 C 0.42275 -0.08217 0.42257 -0.07917 0.42223 -0.07639 C 0.42188 -0.07407 0.42153 -0.07176 0.42119 -0.06944 C 0.42084 -0.05231 0.42066 -0.03518 0.42014 -0.01805 C 0.41997 -0.01296 0.4198 -0.00787 0.4191 -0.00278 C 0.41841 0.00139 0.41702 0.00556 0.4158 0.00972 C 0.41563 0.01111 0.41511 0.01227 0.41494 0.01389 C 0.41355 0.02083 0.41424 0.01759 0.41285 0.02361 C 0.41216 0.02176 0.41112 0.01991 0.41077 0.01806 C 0.40816 0.00764 0.40921 0.0088 0.40764 -1.11111E-6 C 0.4073 -0.00162 0.40678 -0.00278 0.4066 -0.00417 C 0.40608 -0.00648 0.40591 -0.00903 0.40539 -0.01111 C 0.40122 -0.0338 0.40504 -0.01273 0.40244 -0.025 C 0.40191 -0.02685 0.40157 -0.0287 0.40139 -0.03055 C 0.40087 -0.03287 0.4007 -0.03542 0.40035 -0.0375 C 0.39966 -0.04051 0.39879 -0.04305 0.39827 -0.04583 C 0.39705 -0.05231 0.39619 -0.05903 0.39514 -0.06528 C 0.3948 -0.06713 0.39445 -0.06921 0.3941 -0.07083 C 0.39341 -0.07338 0.39254 -0.07546 0.39184 -0.07778 C 0.39063 -0.08264 0.38941 -0.08866 0.38785 -0.09305 C 0.38681 -0.0956 0.38559 -0.09768 0.38473 -0.1 C 0.38386 -0.10185 0.38316 -0.1037 0.38264 -0.10555 C 0.38212 -0.10694 0.38212 -0.10856 0.3816 -0.10972 C 0.37969 -0.11296 0.37726 -0.11528 0.37535 -0.11805 C 0.37275 -0.12222 0.37119 -0.12755 0.36806 -0.13055 C 0.36667 -0.13194 0.36511 -0.1331 0.36389 -0.13472 C 0.35921 -0.14097 0.36216 -0.14051 0.3566 -0.14583 C 0.35556 -0.14676 0.35452 -0.14676 0.35348 -0.14722 C 0.35174 -0.14907 0.35 -0.15116 0.34827 -0.15278 C 0.34445 -0.15602 0.34202 -0.15625 0.33785 -0.15833 C 0.33282 -0.16111 0.3283 -0.16505 0.32327 -0.16667 C 0.32188 -0.16713 0.32032 -0.16736 0.3191 -0.16805 C 0.31754 -0.16898 0.31632 -0.17014 0.31494 -0.17083 C 0.31285 -0.17199 0.31077 -0.17292 0.30869 -0.17361 C 0.3033 -0.17592 0.2974 -0.17801 0.29202 -0.17917 C 0.28924 -0.17986 0.28646 -0.18009 0.28369 -0.18055 C 0.2823 -0.18148 0.28091 -0.18333 0.27952 -0.18333 C 0.26771 -0.18449 0.26737 -0.18287 0.25869 -0.175 C 0.25556 -0.17245 0.25487 -0.17222 0.25244 -0.16805 C 0.25157 -0.1669 0.25087 -0.16528 0.25035 -0.16389 C 0.24914 -0.16157 0.24809 -0.15949 0.24723 -0.15694 C 0.24619 -0.15417 0.24341 -0.14444 0.24306 -0.14167 C 0.24271 -0.13981 0.24237 -0.13796 0.24202 -0.13611 C 0.24132 -0.1338 0.24046 -0.13171 0.23994 -0.12917 C 0.23941 -0.12708 0.23924 -0.12454 0.23889 -0.12222 C 0.23855 -0.12037 0.2382 -0.11852 0.23785 -0.11667 C 0.2375 -0.11065 0.23733 -0.10463 0.23681 -0.09861 C 0.23664 -0.09722 0.23594 -0.09606 0.23577 -0.09444 C 0.23525 -0.09051 0.23507 -0.08611 0.23473 -0.08194 C 0.23438 -0.07917 0.23403 -0.07639 0.23369 -0.07361 C 0.23334 -0.0625 0.23316 -0.05139 0.23264 -0.04028 C 0.23247 -0.03889 0.23178 -0.03773 0.2316 -0.03611 C 0.23021 -0.02778 0.23004 -0.02153 0.22848 -0.01389 C 0.22327 0.0088 0.22917 -0.01852 0.22431 0.00139 C 0.22379 0.00301 0.22362 0.00509 0.22327 0.00695 C 0.22257 0.00972 0.22119 0.01528 0.22119 0.01551 C 0.22084 0.00278 0.22049 -0.00995 0.22014 -0.02222 C 0.2198 -0.03079 0.21771 -0.07245 0.21702 -0.07639 C 0.21511 -0.08657 0.21494 -0.08773 0.21285 -0.09722 C 0.2125 -0.09861 0.21216 -0.10023 0.21181 -0.10139 C 0.21112 -0.10347 0.21025 -0.10509 0.20973 -0.10694 C 0.20886 -0.10972 0.20886 -0.11296 0.20764 -0.11528 C 0.20521 -0.12014 0.19966 -0.13148 0.19723 -0.13472 C 0.19549 -0.13704 0.19375 -0.13958 0.19202 -0.14167 C 0.18073 -0.15509 0.19358 -0.13866 0.18473 -0.14861 C 0.17848 -0.15555 0.18507 -0.15092 0.17639 -0.15555 C 0.1691 -0.16528 0.17848 -0.15417 0.16702 -0.1625 C 0.16563 -0.16366 0.16511 -0.16574 0.16389 -0.16667 C 0.16216 -0.16805 0.16025 -0.16852 0.15869 -0.16944 C 0.15747 -0.17037 0.1566 -0.17176 0.15556 -0.17222 C 0.15382 -0.17315 0.15191 -0.17292 0.15035 -0.17361 C 0.13768 -0.1787 0.15296 -0.17477 0.13889 -0.17778 C 0.13716 -0.1787 0.13542 -0.17986 0.13369 -0.18055 C 0.12275 -0.18495 0.10296 -0.18079 0.09723 -0.18055 C 0.09549 -0.17963 0.09358 -0.17917 0.09202 -0.17778 C 0.08316 -0.17153 0.09219 -0.17523 0.08369 -0.17222 C 0.07657 -0.16296 0.08473 -0.17245 0.07639 -0.16667 C 0.06372 -0.15833 0.07865 -0.16551 0.0691 -0.16111 C 0.06806 -0.15972 0.06684 -0.15856 0.06598 -0.15694 C 0.06268 -0.15185 0.06476 -0.15231 0.05973 -0.14722 C 0.05869 -0.14653 0.05764 -0.1463 0.0566 -0.14583 C 0.05521 -0.14398 0.05382 -0.14213 0.05244 -0.14028 C 0.05139 -0.13935 0.05 -0.13889 0.04931 -0.1375 C 0.04514 -0.12986 0.04584 -0.1287 0.0441 -0.12222 C 0.04341 -0.11991 0.04254 -0.11759 0.04202 -0.11528 C 0.0415 -0.11389 0.0415 -0.1125 0.04098 -0.11111 C 0.03959 -0.10833 0.0382 -0.10555 0.03681 -0.10278 L 0.03473 -0.09861 C 0.03403 -0.09722 0.03316 -0.09606 0.03264 -0.09444 C 0.0316 -0.09167 0.03039 -0.08912 0.02952 -0.08611 C 0.029 -0.08495 0.02882 -0.08333 0.02848 -0.08194 C 0.02709 -0.07824 0.02535 -0.07477 0.02431 -0.07083 C 0.02292 -0.0662 0.02101 -0.0618 0.02014 -0.05694 C 0.0198 -0.05532 0.01875 -0.0493 0.01806 -0.04722 C 0.01737 -0.04583 0.01667 -0.04444 0.01598 -0.04305 C 0.01563 -0.04074 0.01546 -0.03842 0.01494 -0.03611 C 0.01389 -0.03264 0.01216 -0.02963 0.01077 -0.02639 C 0.01042 -0.02454 0.0099 -0.02292 0.00973 -0.02083 C 0.00816 -0.00648 0.00955 -0.01088 0.00764 -0.00139 C 0.00573 0.00671 0.00747 -0.00139 0.00452 0.00695 C 0.004 0.0081 0.00348 0.01111 0.00348 0.01134 L 0.00348 0.01111 " pathEditMode="relative" rAng="0" ptsTypes="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33" y="-75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486 0.01528 L 0.50486 0.01528 C 0.50451 0.01112 0.50416 0.00672 0.50382 0.00278 C 0.50347 0.00116 0.50295 -4.44444E-6 0.50277 -0.00138 C 0.50191 -0.00509 0.50156 -0.00902 0.50069 -0.0125 C 0.50034 -0.01388 0.49982 -0.01527 0.49965 -0.01666 C 0.49548 -0.03819 0.50156 -0.01088 0.49652 -0.02916 C 0.49357 -0.03958 0.49757 -0.03055 0.4934 -0.03888 C 0.49114 -0.053 0.4934 -0.04004 0.49132 -0.05 C 0.49079 -0.05185 0.49079 -0.05393 0.49027 -0.05555 C 0.48975 -0.05717 0.48888 -0.05833 0.48819 -0.05972 C 0.48784 -0.06157 0.4875 -0.06365 0.48715 -0.06527 C 0.48437 -0.07523 0.48593 -0.06713 0.48298 -0.075 C 0.48246 -0.07638 0.48229 -0.078 0.48194 -0.07916 C 0.47986 -0.08472 0.47829 -0.08703 0.47569 -0.09166 C 0.47534 -0.09305 0.47517 -0.09467 0.47465 -0.09583 C 0.47378 -0.09768 0.47204 -0.09838 0.47152 -0.1 C 0.46788 -0.11273 0.47187 -0.11226 0.46632 -0.12083 C 0.46545 -0.12222 0.46406 -0.12268 0.46319 -0.12361 C 0.46128 -0.12592 0.45989 -0.12893 0.45798 -0.13055 C 0.45607 -0.13217 0.45364 -0.13217 0.45173 -0.13333 C 0.4302 -0.14768 0.45295 -0.13379 0.43819 -0.14027 C 0.43454 -0.14189 0.43125 -0.14444 0.42777 -0.14583 C 0.42569 -0.14675 0.42343 -0.14745 0.42152 -0.14861 C 0.42031 -0.1493 0.41944 -0.15069 0.4184 -0.15138 C 0.41614 -0.153 0.41197 -0.1537 0.41007 -0.15416 C 0.40312 -0.1537 0.396 -0.1537 0.38923 -0.15277 C 0.3868 -0.15254 0.38472 -0.15046 0.38298 -0.14861 C 0.37378 -0.14004 0.38298 -0.14838 0.37569 -0.14166 C 0.37222 -0.13518 0.3743 -0.14027 0.37257 -0.13194 C 0.37187 -0.12916 0.37118 -0.12638 0.37048 -0.12361 C 0.36996 -0.12199 0.36979 -0.1199 0.36944 -0.11805 C 0.36909 -0.11666 0.36857 -0.1155 0.3684 -0.11388 C 0.36788 -0.11134 0.3677 -0.10833 0.36736 -0.10555 C 0.36701 -0.09722 0.36649 -0.08912 0.36632 -0.08055 C 0.36423 -0.01736 0.36614 -0.06319 0.36423 -0.0125 C 0.36319 0.01204 0.36493 0.00371 0.36215 0.01528 C 0.35885 -0.00578 0.3618 0.01505 0.36007 -0.03194 C 0.35972 -0.03726 0.35937 -0.04236 0.35902 -0.04722 C 0.3559 -0.08657 0.3585 -0.06134 0.3559 -0.07777 C 0.35538 -0.08009 0.35538 -0.08263 0.35486 -0.08472 C 0.35434 -0.08634 0.35329 -0.0875 0.35277 -0.08888 C 0.35191 -0.0912 0.35121 -0.09351 0.35069 -0.09583 C 0.35017 -0.09722 0.35 -0.09884 0.34965 -0.1 C 0.34895 -0.10162 0.34826 -0.10277 0.34757 -0.10416 C 0.34722 -0.10601 0.34687 -0.1081 0.34652 -0.10972 C 0.34531 -0.11388 0.3434 -0.11782 0.34132 -0.12083 C 0.33958 -0.12338 0.33802 -0.12592 0.33611 -0.12777 C 0.33437 -0.12963 0.33246 -0.13055 0.3309 -0.13194 C 0.32934 -0.13333 0.32812 -0.13495 0.32673 -0.13611 C 0.325 -0.13773 0.32309 -0.13888 0.32152 -0.14027 C 0.32031 -0.1412 0.31944 -0.14236 0.3184 -0.14305 C 0.31701 -0.14421 0.31545 -0.14467 0.31423 -0.14583 C 0.31302 -0.14699 0.31232 -0.14907 0.31111 -0.15 C 0.30937 -0.15138 0.30746 -0.15185 0.3059 -0.15277 C 0.30399 -0.15416 0.30243 -0.15601 0.30069 -0.15694 C 0.29861 -0.15833 0.29635 -0.15879 0.29444 -0.15972 C 0.2927 -0.16064 0.28819 -0.16319 0.28611 -0.16388 C 0.28437 -0.16458 0.28263 -0.16481 0.2809 -0.16527 C 0.28038 -0.16527 0.26527 -0.16481 0.26111 -0.1625 C 0.25989 -0.16203 0.25902 -0.16064 0.25798 -0.15972 C 0.25694 -0.15925 0.2559 -0.15879 0.25486 -0.15833 C 0.25416 -0.15694 0.25347 -0.15555 0.25277 -0.15416 C 0.25034 -0.15046 0.24895 -0.15046 0.24757 -0.14583 C 0.24652 -0.14328 0.24618 -0.14027 0.24548 -0.1375 L 0.2434 -0.12916 L 0.24132 -0.12083 C 0.24062 -0.11805 0.23993 -0.11527 0.23923 -0.1125 C 0.23854 -0.11018 0.23767 -0.1081 0.23715 -0.10555 C 0.23628 -0.10254 0.23559 -0.0993 0.23507 -0.09583 L 0.23298 -0.08472 C 0.23263 -0.07963 0.23211 -0.07476 0.23194 -0.06944 C 0.23142 -0.06088 0.23142 -0.05185 0.2309 -0.04305 C 0.23055 -0.03819 0.22934 -0.03541 0.22882 -0.03055 C 0.22673 -0.01666 0.22882 -0.02523 0.22673 -0.01666 C 0.22638 -0.0074 0.22621 0.00186 0.22569 0.01112 C 0.22552 0.0125 0.22482 0.01366 0.22465 0.01528 C 0.22413 0.01922 0.22395 0.02362 0.22361 0.02778 C 0.22343 0.02477 0.22361 -0.03981 0.22048 -0.05694 C 0.22013 -0.05879 0.21979 -0.06088 0.21944 -0.0625 C 0.2184 -0.06689 0.21701 -0.07083 0.21632 -0.075 C 0.21597 -0.07685 0.21545 -0.0787 0.21527 -0.08055 C 0.21475 -0.08287 0.21458 -0.08541 0.21423 -0.0875 C 0.21145 -0.09953 0.21319 -0.09004 0.21007 -0.09861 C 0.20954 -0.1 0.20954 -0.10162 0.20902 -0.10277 C 0.20816 -0.10463 0.20677 -0.10555 0.2059 -0.10694 C 0.20468 -0.10879 0.20382 -0.11064 0.20277 -0.1125 C 0.20243 -0.11435 0.20243 -0.11643 0.20173 -0.11805 C 0.20086 -0.1199 0.19947 -0.12083 0.19861 -0.12222 C 0.19479 -0.12824 0.19826 -0.12523 0.1934 -0.13055 C 0.18732 -0.13726 0.19322 -0.12939 0.18611 -0.13611 C 0.18489 -0.13726 0.18402 -0.13912 0.18298 -0.14027 C 0.18194 -0.14143 0.18072 -0.14213 0.17986 -0.14305 C 0.1743 -0.14861 0.17586 -0.14838 0.17048 -0.15138 C 0.16944 -0.15208 0.1684 -0.15277 0.16736 -0.15277 C 0.16388 -0.1537 0.16041 -0.1537 0.15694 -0.15416 C 0.14652 -0.1537 0.13593 -0.15416 0.12569 -0.15277 C 0.12413 -0.15277 0.12291 -0.15092 0.12152 -0.15 C 0.12048 -0.14953 0.11944 -0.14907 0.1184 -0.14861 L 0.11215 -0.13611 C 0.11076 -0.13333 0.10972 -0.13032 0.10798 -0.12777 L 0.10486 -0.12361 C 0.10451 -0.12222 0.10416 -0.12083 0.10382 -0.11944 C 0.10052 -0.11088 0.10225 -0.12037 0.09965 -0.10833 C 0.09913 -0.10625 0.09895 -0.1037 0.09861 -0.10138 C 0.09722 -0.09398 0.09757 -0.09745 0.09652 -0.08888 C 0.096 -0.08588 0.09583 -0.0824 0.09548 -0.07916 C 0.09583 -0.05463 0.09583 -0.03009 0.09652 -0.00555 C 0.09652 -0.00416 0.09739 -0.003 0.09757 -0.00138 C 0.09809 0.00764 0.09861 0.0169 0.09861 0.02639 C 0.09861 0.03287 0.09791 0.01343 0.09757 0.00695 C 0.09722 -0.00787 0.09687 -0.02291 0.09652 -0.0375 C 0.09635 -0.04143 0.09513 -0.05717 0.09444 -0.0625 C 0.08975 -0.09097 0.09409 -0.06157 0.09132 -0.07638 C 0.09079 -0.0787 0.09062 -0.08125 0.09027 -0.08333 C 0.08958 -0.08634 0.08854 -0.08888 0.08819 -0.09166 C 0.08784 -0.09398 0.08767 -0.09652 0.08715 -0.09861 C 0.08454 -0.10787 0.08454 -0.10486 0.08194 -0.11111 C 0.08107 -0.11296 0.08072 -0.11527 0.07986 -0.11666 C 0.07395 -0.12638 0.07482 -0.12291 0.06944 -0.12916 C 0.05972 -0.14027 0.07326 -0.12685 0.06215 -0.13611 C 0.06059 -0.1375 0.05937 -0.13912 0.05798 -0.14027 C 0.05572 -0.14259 0.05312 -0.14467 0.05069 -0.14583 C 0.0493 -0.14652 0.04774 -0.14675 0.04652 -0.14722 C 0.04531 -0.14768 0.04444 -0.14814 0.0434 -0.14861 C 0.03437 -0.14814 0.02517 -0.14861 0.01632 -0.14722 C 0.01354 -0.14699 0.01059 -0.14282 0.00902 -0.14027 C 0.00816 -0.13912 0.00763 -0.1375 0.00694 -0.13611 C 0.0059 -0.13472 0.00486 -0.13333 0.00382 -0.13194 C 0.00104 -0.12152 0.00208 -0.12662 0.00069 -0.11666 C 0.00104 -0.10046 0.00104 -0.08425 0.00173 -0.06805 C 0.00173 -0.0662 0.00243 -0.06458 0.00277 -0.0625 C 0.00312 -0.05717 0.00364 -0.05162 0.00382 -0.04583 C 0.00399 -0.02708 0.00382 -0.00787 0.00382 0.01112 L 0.00382 0.01112 " pathEditMode="relative" ptsTypes="AAAAAAAAAAAAA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14 0.025 L 0.29114 0.02524 C 0.29045 0.01343 0.28975 0.00024 0.28906 -0.01111 C 0.28871 -0.0155 0.28837 -0.01967 0.28802 -0.02361 C 0.28767 -0.02662 0.28715 -0.02916 0.28698 -0.03194 C 0.28611 -0.0412 0.28646 -0.04745 0.28489 -0.05555 L 0.28177 -0.06805 C 0.28142 -0.06944 0.28125 -0.07106 0.28073 -0.07222 C 0.28003 -0.07361 0.27916 -0.075 0.27864 -0.07638 C 0.27812 -0.07777 0.2783 -0.07963 0.2776 -0.08055 C 0.275 -0.08402 0.26927 -0.08888 0.26927 -0.08865 C 0.26076 -0.10763 0.27048 -0.08958 0.26302 -0.09722 C 0.26059 -0.09976 0.2592 -0.10347 0.25677 -0.10555 C 0.25573 -0.10648 0.25451 -0.1074 0.25364 -0.10833 C 0.25243 -0.10972 0.25173 -0.11157 0.25052 -0.1125 C 0.24878 -0.11388 0.24705 -0.11435 0.24531 -0.11527 C 0.24392 -0.11713 0.24271 -0.11944 0.24114 -0.12083 C 0.2368 -0.12523 0.23784 -0.12245 0.23385 -0.125 C 0.23264 -0.12592 0.23177 -0.12708 0.23073 -0.12777 C 0.22934 -0.12893 0.22795 -0.12986 0.22656 -0.13055 C 0.22552 -0.13125 0.2243 -0.13148 0.22344 -0.13194 C 0.22222 -0.13287 0.22135 -0.13402 0.22031 -0.13472 C 0.21927 -0.13541 0.21805 -0.13564 0.21719 -0.13611 C 0.21597 -0.13703 0.2151 -0.13819 0.21406 -0.13888 C 0.21302 -0.13958 0.21198 -0.14004 0.21094 -0.14027 C 0.20816 -0.14143 0.20538 -0.14213 0.2026 -0.14305 L 0.19844 -0.14444 C 0.19149 -0.14398 0.18437 -0.14398 0.1776 -0.14305 C 0.17187 -0.14259 0.17361 -0.14189 0.16927 -0.14027 C 0.16753 -0.13981 0.1658 -0.13935 0.16406 -0.13888 C 0.16198 -0.13842 0.15972 -0.13819 0.15781 -0.1375 C 0.15555 -0.1368 0.15364 -0.13564 0.15156 -0.13472 L 0.14739 -0.13333 C 0.14635 -0.1324 0.14531 -0.13148 0.14427 -0.13055 C 0.13732 -0.12569 0.1368 -0.12731 0.13281 -0.12083 C 0.13194 -0.11967 0.13125 -0.11828 0.13073 -0.11666 C 0.12899 -0.11226 0.12969 -0.10972 0.12864 -0.10416 C 0.12812 -0.10231 0.12725 -0.10046 0.12656 -0.09861 C 0.12621 -0.09583 0.12552 -0.09328 0.12552 -0.09027 C 0.12552 -0.05995 0.12396 -0.06713 0.1276 -0.05277 C 0.12795 -0.0449 0.12812 -0.03703 0.12864 -0.02916 C 0.12882 -0.02592 0.12916 -0.02268 0.12969 -0.01944 C 0.12986 -0.01805 0.13038 -0.01689 0.13073 -0.01527 C 0.13107 -0.01365 0.13142 -0.0118 0.13177 -0.00972 C 0.13333 0.00024 0.13194 -0.00625 0.13385 0.00139 C 0.13159 0.0132 0.13316 0.00718 0.13177 -0.01111 C 0.13142 -0.01412 0.13107 -0.01666 0.13073 -0.01944 C 0.13038 -0.02824 0.13021 -0.03726 0.12969 -0.04583 C 0.12951 -0.04884 0.12899 -0.05162 0.12864 -0.05416 C 0.12795 -0.05833 0.12725 -0.06296 0.12656 -0.06666 C 0.12621 -0.06828 0.12587 -0.06944 0.12552 -0.07083 C 0.125 -0.07453 0.1243 -0.08356 0.12344 -0.0875 C 0.12239 -0.09189 0.12118 -0.09583 0.12031 -0.1 C 0.11979 -0.10185 0.11962 -0.10393 0.11927 -0.10555 C 0.11892 -0.10717 0.1184 -0.10833 0.11823 -0.10972 C 0.11354 -0.1324 0.11857 -0.1125 0.11406 -0.12638 C 0.11354 -0.12777 0.11354 -0.12939 0.11302 -0.13055 C 0.11215 -0.1324 0.11059 -0.13333 0.10989 -0.13472 C 0.10521 -0.14351 0.11059 -0.13773 0.10469 -0.14444 C 0.1033 -0.14606 0.10173 -0.14722 0.10052 -0.14861 C 0.09826 -0.15138 0.09705 -0.15578 0.09427 -0.15694 C 0.09323 -0.1574 0.09201 -0.15763 0.09114 -0.15833 C 0.08889 -0.16018 0.08698 -0.16203 0.08489 -0.16388 C 0.08385 -0.16481 0.08281 -0.1662 0.08177 -0.16666 C 0.07031 -0.17175 0.0875 -0.16365 0.07552 -0.17083 C 0.07344 -0.17222 0.07135 -0.17268 0.06927 -0.17361 L 0.06614 -0.175 C 0.0585 -0.17407 0.05069 -0.17361 0.04323 -0.17222 C 0.04097 -0.17199 0.03854 -0.1699 0.03698 -0.16805 C 0.03576 -0.16689 0.03489 -0.16527 0.03385 -0.16388 C 0.03281 -0.16296 0.03142 -0.1625 0.03073 -0.16111 C 0.02274 -0.14953 0.02621 -0.1537 0.02239 -0.14444 C 0.01909 -0.13703 0.02118 -0.14398 0.01927 -0.13611 C 0.01892 -0.13194 0.0184 -0.128 0.01823 -0.12361 C 0.01771 -0.11828 0.01753 -0.1125 0.01719 -0.10694 C 0.01684 -0.10324 0.01649 -0.09953 0.01614 -0.09583 C 0.01649 -0.08518 0.01649 -0.07453 0.01719 -0.06388 C 0.01719 -0.0625 0.01788 -0.06134 0.01823 -0.05972 C 0.01857 -0.05763 0.01892 -0.05509 0.01927 -0.05277 C 0.01892 -0.04629 0.01857 -0.03194 0.01719 -0.02361 C 0.01649 -0.02083 0.0151 -0.01527 0.0151 -0.01504 C 0.01475 -0.01157 0.01441 -0.00787 0.01406 -0.00416 C 0.01284 0.00695 0.01302 0.00047 0.01302 0.00834 L 0.01302 0.00857 " pathEditMode="relative" rAng="0" ptsTypes="AAAAAAAAAAAAAAAAAAAAAAAA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24" y="-100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128 0.00532 L -0.91128 0.00555 C -0.91111 -0.0007 -0.91076 -0.00695 -0.91041 -0.01273 C -0.90955 -0.02547 -0.90989 -0.02547 -0.90833 -0.03496 C -0.90798 -0.03704 -0.90764 -0.03889 -0.90729 -0.04051 C -0.90607 -0.04468 -0.90468 -0.04699 -0.90312 -0.05023 C -0.90139 -0.05949 -0.90312 -0.05255 -0.9 -0.05996 C -0.89774 -0.06528 -0.89705 -0.06945 -0.89375 -0.07385 C -0.89271 -0.07523 -0.89149 -0.07662 -0.89062 -0.07801 C -0.88941 -0.07986 -0.88854 -0.08195 -0.8875 -0.08357 C -0.88489 -0.08704 -0.88177 -0.08959 -0.88021 -0.09329 C -0.87934 -0.09468 -0.87899 -0.09676 -0.87795 -0.09746 C -0.87621 -0.09908 -0.87361 -0.09861 -0.8717 -0.10023 C -0.86736 -0.1044 -0.8658 -0.10602 -0.86146 -0.10857 C -0.86024 -0.10926 -0.8592 -0.10949 -0.85833 -0.10996 C -0.85712 -0.11088 -0.85625 -0.11227 -0.85521 -0.11273 C -0.85347 -0.11366 -0.85156 -0.11366 -0.84982 -0.11412 C -0.84861 -0.11459 -0.84791 -0.11505 -0.84687 -0.11551 C -0.8434 -0.11505 -0.83975 -0.11505 -0.83646 -0.11412 C -0.8342 -0.11366 -0.83229 -0.11227 -0.83021 -0.11135 C -0.82569 -0.10949 -0.82326 -0.10857 -0.81875 -0.1044 L -0.8125 -0.09885 L -0.80937 -0.09607 C -0.80868 -0.09468 -0.80798 -0.09329 -0.80729 -0.0919 C -0.80434 -0.0875 -0.80399 -0.08889 -0.80208 -0.08357 C -0.80156 -0.08241 -0.80139 -0.08079 -0.80104 -0.0794 C -0.79965 -0.0757 -0.79826 -0.07199 -0.79687 -0.06829 L -0.79479 -0.06273 C -0.79409 -0.06088 -0.79305 -0.05926 -0.79271 -0.05718 C -0.79114 -0.05116 -0.79201 -0.0544 -0.78958 -0.04746 C -0.78923 -0.04514 -0.78906 -0.04283 -0.78854 -0.04051 C -0.78802 -0.03866 -0.7868 -0.03704 -0.78646 -0.03496 C -0.78576 -0.03195 -0.78593 -0.02847 -0.78541 -0.02523 C -0.78489 -0.02246 -0.78385 -0.01991 -0.78333 -0.0169 L -0.78125 -0.00579 C -0.77916 -0.03588 -0.78142 -0.01135 -0.77916 -0.02662 C -0.77864 -0.0294 -0.77864 -0.03241 -0.77812 -0.03496 C -0.7776 -0.0375 -0.77673 -0.03959 -0.77604 -0.0419 C -0.77569 -0.04514 -0.77534 -0.04861 -0.775 -0.05162 C -0.77465 -0.05394 -0.77205 -0.06181 -0.77187 -0.06273 C -0.771 -0.06551 -0.77066 -0.06852 -0.76979 -0.07107 C -0.76701 -0.07824 -0.7684 -0.075 -0.76562 -0.08079 C -0.76527 -0.08264 -0.76493 -0.08472 -0.76458 -0.08635 C -0.76284 -0.0926 -0.7625 -0.09097 -0.76041 -0.09607 C -0.75729 -0.10324 -0.75937 -0.1007 -0.75521 -0.10718 C -0.75416 -0.1088 -0.75277 -0.10996 -0.75208 -0.11135 C -0.74514 -0.12431 -0.75486 -0.11042 -0.74687 -0.12107 C -0.74444 -0.13033 -0.74774 -0.1213 -0.74271 -0.12662 C -0.74166 -0.12778 -0.74132 -0.12963 -0.74062 -0.13079 C -0.72882 -0.14838 -0.73889 -0.13496 -0.73125 -0.14051 C -0.72899 -0.14236 -0.72725 -0.14514 -0.725 -0.14607 C -0.72152 -0.14746 -0.71805 -0.14699 -0.71458 -0.14746 C -0.71319 -0.14792 -0.71163 -0.14838 -0.71041 -0.14885 C -0.7092 -0.14931 -0.70833 -0.15023 -0.70729 -0.15023 C -0.69861 -0.15023 -0.68993 -0.14931 -0.68125 -0.14885 C -0.66771 -0.14306 -0.68142 -0.14861 -0.66979 -0.14468 C -0.66857 -0.14445 -0.66771 -0.14375 -0.66666 -0.14329 C -0.66527 -0.14283 -0.66389 -0.14236 -0.6625 -0.1419 C -0.66059 -0.14051 -0.65642 -0.13681 -0.65521 -0.13496 C -0.65416 -0.1338 -0.65382 -0.13218 -0.65312 -0.13079 C -0.64496 -0.11783 -0.65625 -0.13935 -0.64583 -0.11829 C -0.64514 -0.1169 -0.64409 -0.11574 -0.64375 -0.11412 C -0.6434 -0.11273 -0.64323 -0.11135 -0.64271 -0.10996 C -0.64149 -0.10718 -0.63993 -0.1044 -0.63854 -0.10162 C -0.63784 -0.10023 -0.63698 -0.09908 -0.63646 -0.09746 C -0.63333 -0.08935 -0.63472 -0.09398 -0.63229 -0.08357 C -0.63194 -0.08218 -0.63177 -0.08079 -0.63125 -0.0794 C -0.62795 -0.07292 -0.62951 -0.07685 -0.62708 -0.0669 C -0.62586 -0.0625 -0.62465 -0.05787 -0.62396 -0.05301 C -0.62343 -0.05047 -0.62326 -0.04746 -0.62291 -0.04468 C -0.62326 -0.03403 -0.62465 -0.02338 -0.62396 -0.01273 C -0.62343 -0.00718 -0.62309 -0.02408 -0.62187 -0.0294 L -0.61979 -0.03773 C -0.61736 -0.04722 -0.62014 -0.03565 -0.61771 -0.05023 C -0.61736 -0.05185 -0.61684 -0.05301 -0.61666 -0.0544 C -0.61614 -0.05672 -0.61597 -0.05926 -0.61562 -0.06135 C -0.61493 -0.06528 -0.61441 -0.06898 -0.61354 -0.07246 C -0.61284 -0.07523 -0.6118 -0.07801 -0.61146 -0.08079 C -0.61007 -0.08982 -0.61111 -0.08565 -0.60833 -0.09329 C -0.60798 -0.09653 -0.60781 -0.1 -0.60729 -0.10301 C -0.60677 -0.1051 -0.60573 -0.10672 -0.60521 -0.10857 C -0.60468 -0.11042 -0.60468 -0.1125 -0.60416 -0.11412 C -0.60364 -0.11574 -0.6026 -0.1169 -0.60208 -0.11829 C -0.60156 -0.11968 -0.60139 -0.1213 -0.60104 -0.12246 C -0.59896 -0.12871 -0.59913 -0.12732 -0.59687 -0.13218 C -0.59566 -0.13449 -0.59461 -0.13681 -0.59375 -0.13912 C -0.59288 -0.14097 -0.59253 -0.14306 -0.59166 -0.14468 C -0.59045 -0.14699 -0.58871 -0.14838 -0.5875 -0.15023 C -0.57986 -0.16204 -0.59618 -0.14329 -0.57708 -0.16273 C -0.57517 -0.16459 -0.57396 -0.16783 -0.57187 -0.16829 L -0.56666 -0.16968 C -0.56458 -0.17153 -0.56267 -0.17408 -0.56041 -0.17523 C -0.55868 -0.17616 -0.55677 -0.17709 -0.55521 -0.17801 C -0.55364 -0.17894 -0.55243 -0.1801 -0.55104 -0.18079 C -0.54896 -0.18218 -0.54583 -0.18287 -0.54375 -0.18357 C -0.54271 -0.18449 -0.54166 -0.18588 -0.54062 -0.18635 C -0.53854 -0.18727 -0.53646 -0.18773 -0.53437 -0.18773 C -0.52396 -0.18866 -0.51354 -0.18866 -0.50312 -0.18912 C -0.49548 -0.18889 -0.48107 -0.18866 -0.47187 -0.18635 C -0.47066 -0.18611 -0.46961 -0.18588 -0.46875 -0.18496 C -0.46649 -0.18334 -0.46423 -0.18195 -0.4625 -0.1794 C -0.45833 -0.17408 -0.46059 -0.17639 -0.45625 -0.17246 C -0.4559 -0.17107 -0.45573 -0.16968 -0.45521 -0.16829 C -0.4533 -0.16435 -0.45139 -0.16204 -0.44896 -0.15857 C -0.44635 -0.14838 -0.44774 -0.15301 -0.44479 -0.14468 C -0.44409 -0.14005 -0.44357 -0.13542 -0.44271 -0.13079 C -0.44236 -0.12894 -0.44201 -0.12709 -0.44166 -0.12523 C -0.44097 -0.12338 -0.4401 -0.12176 -0.43958 -0.11968 C -0.43906 -0.11806 -0.43889 -0.11597 -0.43854 -0.11412 C -0.43819 -0.11273 -0.43767 -0.11158 -0.4375 -0.10996 C -0.43489 -0.09792 -0.43784 -0.11042 -0.43541 -0.10023 C -0.43507 -0.0956 -0.43472 -0.09097 -0.43437 -0.08635 C -0.43402 -0.08357 -0.43333 -0.08102 -0.43333 -0.07801 C -0.43264 -0.06713 -0.43264 -0.05579 -0.43229 -0.04468 C -0.43194 -0.05764 -0.43177 -0.07084 -0.43125 -0.08357 C -0.43107 -0.08797 -0.43055 -0.09213 -0.43021 -0.09607 C -0.42986 -0.09815 -0.42934 -0.09977 -0.42916 -0.10162 C -0.42864 -0.10394 -0.4283 -0.10625 -0.42812 -0.10857 C -0.4276 -0.11135 -0.42743 -0.11435 -0.42708 -0.1169 C -0.42639 -0.12037 -0.42448 -0.12523 -0.42396 -0.12801 C -0.42066 -0.14213 -0.4243 -0.13588 -0.41875 -0.14329 C -0.41805 -0.1456 -0.41736 -0.14815 -0.41666 -0.15023 C -0.41597 -0.15185 -0.4151 -0.15301 -0.41458 -0.1544 C -0.41406 -0.15579 -0.41423 -0.15764 -0.41354 -0.15857 C -0.40364 -0.175 -0.40972 -0.16389 -0.40312 -0.17107 C -0.40191 -0.17246 -0.40121 -0.17431 -0.4 -0.17523 C -0.39896 -0.17616 -0.39774 -0.17616 -0.39687 -0.17662 C -0.39531 -0.17755 -0.39392 -0.17847 -0.39271 -0.1794 C -0.39114 -0.18079 -0.38993 -0.18241 -0.38854 -0.18357 C -0.38628 -0.18588 -0.38368 -0.18797 -0.38125 -0.18912 C -0.37986 -0.18982 -0.37847 -0.19005 -0.37708 -0.19051 C -0.37604 -0.19097 -0.375 -0.19144 -0.37396 -0.1919 C -0.36979 -0.19097 -0.36562 -0.18982 -0.36146 -0.18912 C -0.35694 -0.18843 -0.35225 -0.18866 -0.34791 -0.18773 C -0.34375 -0.18727 -0.34548 -0.18588 -0.34166 -0.18357 C -0.34027 -0.18287 -0.33871 -0.18287 -0.3375 -0.18218 C -0.32708 -0.17778 -0.33732 -0.18079 -0.32708 -0.17801 C -0.32569 -0.17709 -0.32413 -0.17662 -0.32291 -0.17523 C -0.3158 -0.1676 -0.31666 -0.16667 -0.31146 -0.15857 C -0.31041 -0.15718 -0.30937 -0.15579 -0.30833 -0.1544 C -0.30798 -0.15301 -0.30781 -0.15162 -0.30729 -0.15023 C -0.30607 -0.14746 -0.30382 -0.14514 -0.30312 -0.1419 L -0.30104 -0.13357 C -0.30069 -0.13218 -0.30017 -0.13102 -0.3 -0.1294 C -0.29965 -0.12709 -0.2993 -0.12477 -0.29896 -0.12246 C -0.29861 -0.12107 -0.29809 -0.11991 -0.29791 -0.11829 C -0.29739 -0.11667 -0.29722 -0.11459 -0.29687 -0.11273 C -0.29652 -0.10672 -0.296 -0.10093 -0.29583 -0.09468 C -0.29531 -0.07547 -0.29548 -0.05579 -0.29479 -0.03635 C -0.29461 -0.03449 -0.29427 -0.04028 -0.29375 -0.0419 C -0.29305 -0.04398 -0.29236 -0.0456 -0.29166 -0.04746 C -0.29132 -0.05116 -0.29114 -0.0551 -0.29062 -0.05857 C -0.29045 -0.06019 -0.28975 -0.06135 -0.28958 -0.06273 C -0.28906 -0.06459 -0.28871 -0.06644 -0.28854 -0.06829 C -0.28802 -0.07199 -0.28784 -0.07593 -0.2875 -0.0794 C -0.28524 -0.09908 -0.2875 -0.07732 -0.28541 -0.09051 C -0.2835 -0.10185 -0.28593 -0.09584 -0.28229 -0.10301 C -0.28177 -0.10556 -0.2809 -0.11042 -0.28021 -0.11273 C -0.27882 -0.11667 -0.27812 -0.12107 -0.27604 -0.12385 L -0.27291 -0.12801 C -0.27187 -0.13241 -0.27205 -0.13287 -0.26979 -0.13635 C -0.26875 -0.13797 -0.26753 -0.13912 -0.26666 -0.14051 C -0.26336 -0.1456 -0.2658 -0.14445 -0.26146 -0.14885 C -0.25937 -0.15093 -0.25711 -0.15255 -0.25521 -0.1544 C -0.25382 -0.15579 -0.2526 -0.15764 -0.25104 -0.15857 C -0.24965 -0.15949 -0.24809 -0.15926 -0.24687 -0.15996 C -0.22934 -0.16945 -0.24896 -0.16088 -0.23646 -0.16551 C -0.23541 -0.16597 -0.2342 -0.16644 -0.23333 -0.1669 C -0.23211 -0.16783 -0.23142 -0.16922 -0.23021 -0.16968 C -0.22777 -0.17084 -0.22534 -0.1706 -0.22291 -0.17107 C -0.2125 -0.1706 -0.20191 -0.17107 -0.19166 -0.16968 C -0.19062 -0.16968 -0.18333 -0.16528 -0.18229 -0.16412 C -0.18107 -0.1632 -0.18038 -0.16111 -0.17916 -0.15996 C -0.17725 -0.15857 -0.175 -0.15834 -0.17291 -0.15718 C -0.17118 -0.15648 -0.16944 -0.15533 -0.16771 -0.1544 L -0.16354 -0.14607 C -0.16284 -0.14468 -0.1618 -0.14352 -0.16146 -0.1419 C -0.16111 -0.14051 -0.16093 -0.13912 -0.16041 -0.13773 C -0.1592 -0.13496 -0.15694 -0.13264 -0.15625 -0.1294 C -0.1559 -0.12801 -0.15555 -0.12662 -0.15521 -0.12523 C -0.15451 -0.12338 -0.15364 -0.12176 -0.15312 -0.11968 C -0.1526 -0.11806 -0.1526 -0.11597 -0.15208 -0.11412 C -0.15156 -0.11273 -0.15052 -0.11158 -0.15 -0.10996 C -0.14913 -0.10834 -0.14861 -0.10625 -0.14791 -0.1044 C -0.14757 -0.10209 -0.14722 -0.09977 -0.14687 -0.09746 C -0.14514 -0.0875 -0.14635 -0.09653 -0.14479 -0.08496 C -0.14323 -0.07431 -0.14444 -0.07986 -0.14271 -0.07246 C -0.14236 -0.06922 -0.14201 -0.06597 -0.14166 -0.06273 C -0.14132 -0.06088 -0.14062 -0.05926 -0.14062 -0.05718 C -0.14062 -0.04977 -0.14166 -0.0426 -0.14166 -0.03496 C -0.14166 -0.02894 -0.14114 -0.04722 -0.14062 -0.05301 C -0.14027 -0.05672 -0.13923 -0.05949 -0.13854 -0.06273 C -0.13802 -0.06459 -0.13784 -0.06667 -0.1375 -0.06829 C -0.1368 -0.0713 -0.13593 -0.07385 -0.13541 -0.07662 C -0.13507 -0.07847 -0.13472 -0.08056 -0.13437 -0.08218 C -0.13368 -0.08519 -0.13281 -0.08773 -0.13229 -0.09051 C -0.13194 -0.09236 -0.13159 -0.09445 -0.13125 -0.09607 C -0.13055 -0.09908 -0.12986 -0.10162 -0.12916 -0.1044 C -0.12882 -0.10579 -0.12864 -0.10741 -0.12812 -0.10857 C -0.12743 -0.10996 -0.12656 -0.11135 -0.12604 -0.11273 C -0.12378 -0.11875 -0.12465 -0.11945 -0.12187 -0.12385 C -0.12048 -0.12593 -0.11892 -0.12755 -0.11771 -0.1294 C -0.11302 -0.1375 -0.11649 -0.13565 -0.11041 -0.1419 C -0.10868 -0.14375 -0.10677 -0.14468 -0.10521 -0.14607 C -0.10399 -0.14746 -0.10312 -0.14908 -0.10208 -0.15023 C -0.10104 -0.15139 -0.09982 -0.15209 -0.09896 -0.15301 C -0.09739 -0.15486 -0.09635 -0.15741 -0.09479 -0.15857 C -0.09288 -0.16019 -0.09027 -0.15972 -0.08854 -0.16135 C -0.0875 -0.16227 -0.08646 -0.16366 -0.08541 -0.16412 C -0.07934 -0.16783 -0.07743 -0.1669 -0.07083 -0.16968 L -0.06771 -0.17107 L -0.04479 -0.16968 C -0.03107 -0.16551 -0.03993 -0.16343 -0.03437 -0.15718 C -0.03316 -0.15602 -0.03159 -0.15533 -0.03021 -0.1544 C -0.02795 -0.14236 -0.03107 -0.1544 -0.02604 -0.14607 C -0.02482 -0.14422 -0.02239 -0.13542 -0.02187 -0.13357 C -0.01753 -0.12084 -0.02152 -0.13542 -0.01875 -0.12246 C -0.01805 -0.11968 -0.01701 -0.11713 -0.01666 -0.11412 C -0.01423 -0.09584 -0.01458 -0.10093 -0.01354 -0.08357 C -0.01319 -0.07824 -0.01302 -0.07246 -0.0125 -0.0669 C -0.01232 -0.06551 -0.01163 -0.06435 -0.01146 -0.06273 C -0.00902 -0.04815 -0.01163 -0.05972 -0.00937 -0.05023 C -0.00902 -0.04653 -0.00885 -0.04283 -0.00833 -0.03912 C -0.00746 -0.03287 -0.00729 -0.03704 -0.00521 -0.03079 C -0.00434 -0.02824 -0.00382 -0.02523 -0.00312 -0.02246 C -0.00225 -0.01898 -0.00156 -0.01667 -0.00104 -0.01273 C -0.00052 -0.00972 -0.00017 -0.00648 -3.05556E-6 -0.00301 C 0.00018 -0.00232 -3.05556E-6 -0.00116 -3.05556E-6 -0.00023 L -3.05556E-6 2.59259E-6 " pathEditMode="relative" rAng="0" ptsTypes="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556" y="-986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504 -0.04583 L -0.00504 -0.04583 C -0.00539 -0.05139 -0.00556 -0.05717 -0.00608 -0.0625 C -0.00625 -0.06458 -0.00677 -0.0662 -0.00712 -0.06805 C -0.00747 -0.07268 -0.00764 -0.07754 -0.00816 -0.08194 C -0.00834 -0.08541 -0.00886 -0.08842 -0.00921 -0.09166 C -0.00955 -0.09629 -0.00973 -0.10116 -0.01025 -0.10555 C -0.01094 -0.11412 -0.01111 -0.11481 -0.01233 -0.12222 C -0.01268 -0.12731 -0.01285 -0.13264 -0.01337 -0.1375 C -0.01355 -0.14143 -0.01424 -0.14491 -0.01441 -0.14861 C -0.01493 -0.16666 -0.01511 -0.18472 -0.01528 -0.20278 C -0.01511 -0.21528 -0.01598 -0.23842 -0.01337 -0.25416 C -0.01302 -0.25578 -0.0125 -0.25694 -0.01233 -0.25833 C -0.00886 -0.28102 -0.01181 -0.26852 -0.00921 -0.27916 C -0.00886 -0.28287 -0.00851 -0.2868 -0.00816 -0.29028 C -0.0066 -0.30254 -0.00764 -0.29028 -0.00608 -0.3 C -0.00556 -0.30278 -0.00556 -0.30578 -0.00504 -0.30833 C -0.00452 -0.30995 -0.0033 -0.31111 -0.00296 -0.3125 C -0.00157 -0.31666 -0.00087 -0.32083 0.00017 -0.325 C 0.00052 -0.32639 0.00104 -0.32778 0.00121 -0.32916 C 0.00156 -0.33148 0.00191 -0.33403 0.00225 -0.33611 C 0.00329 -0.34051 0.00434 -0.34444 0.00538 -0.34861 C 0.00573 -0.35 0.00625 -0.35139 0.00642 -0.35278 C 0.00885 -0.36504 0.00642 -0.35254 0.0085 -0.3625 C 0.00937 -0.36574 0.00972 -0.36921 0.01059 -0.37222 C 0.01111 -0.37384 0.01215 -0.375 0.01267 -0.37639 C 0.01475 -0.38194 0.01284 -0.38009 0.01475 -0.38611 C 0.01527 -0.38773 0.01632 -0.38889 0.01684 -0.39028 C 0.01875 -0.39514 0.01892 -0.39838 0.021 -0.40278 C 0.02309 -0.40671 0.02534 -0.41018 0.02725 -0.41389 C 0.02795 -0.41528 0.02864 -0.4169 0.02934 -0.41805 C 0.03073 -0.42014 0.03229 -0.42176 0.0335 -0.42361 C 0.03507 -0.42592 0.03611 -0.4287 0.03767 -0.43055 C 0.04027 -0.43379 0.04323 -0.43611 0.046 -0.43889 C 0.04739 -0.44028 0.04878 -0.44213 0.05017 -0.44305 C 0.05156 -0.44398 0.05312 -0.44491 0.05434 -0.44583 C 0.05659 -0.44768 0.0585 -0.44953 0.06059 -0.45139 L 0.06371 -0.45416 C 0.06632 -0.45648 0.06805 -0.45833 0.071 -0.45972 C 0.08073 -0.46458 0.06875 -0.45648 0.08142 -0.46389 C 0.08264 -0.46458 0.0835 -0.4662 0.08454 -0.46666 C 0.08593 -0.46759 0.0875 -0.46759 0.08871 -0.46805 C 0.0993 -0.47245 0.09079 -0.46991 0.10017 -0.47222 C 0.10816 -0.47754 0.10139 -0.47384 0.11475 -0.47639 C 0.11632 -0.47685 0.11753 -0.47754 0.11892 -0.47778 C 0.12309 -0.47893 0.12743 -0.47963 0.13142 -0.48055 C 0.13333 -0.48102 0.13489 -0.48171 0.13663 -0.48194 C 0.14149 -0.48264 0.14652 -0.48287 0.15121 -0.48333 C 0.1585 -0.48426 0.15937 -0.48495 0.16579 -0.48611 C 0.16823 -0.4868 0.17066 -0.48727 0.17309 -0.4875 C 0.17864 -0.48819 0.18437 -0.48842 0.18975 -0.48889 C 0.19861 -0.48981 0.20711 -0.49166 0.21579 -0.49166 L 0.2835 -0.49305 L 0.41475 -0.49028 C 0.41875 -0.49028 0.44687 -0.48611 0.45225 -0.48472 C 0.45434 -0.48426 0.45642 -0.48379 0.4585 -0.48333 C 0.46232 -0.48287 0.46632 -0.48264 0.46996 -0.48194 C 0.47257 -0.48171 0.48489 -0.47986 0.48767 -0.47916 C 0.5052 -0.47569 0.49357 -0.47754 0.51267 -0.47222 C 0.51684 -0.47129 0.52118 -0.4706 0.52517 -0.46944 C 0.5302 -0.46828 0.53489 -0.46666 0.53975 -0.46528 C 0.54149 -0.46481 0.5434 -0.46481 0.54496 -0.46389 C 0.5467 -0.46296 0.54843 -0.46203 0.55017 -0.46111 C 0.55156 -0.46065 0.55312 -0.46041 0.55434 -0.45972 C 0.5559 -0.45903 0.55711 -0.45764 0.5585 -0.45694 C 0.56024 -0.45625 0.56215 -0.45625 0.56371 -0.45555 C 0.56562 -0.45486 0.56718 -0.4537 0.56892 -0.45278 C 0.5717 -0.45185 0.57465 -0.45116 0.57725 -0.45 C 0.57986 -0.4493 0.58229 -0.44838 0.58454 -0.44722 C 0.58576 -0.44699 0.58663 -0.44629 0.58767 -0.44583 C 0.58906 -0.44537 0.59062 -0.44514 0.59184 -0.44444 C 0.59409 -0.44375 0.596 -0.44213 0.59809 -0.44166 C 0.60451 -0.44074 0.60798 -0.44051 0.61371 -0.43889 C 0.61527 -0.43866 0.61649 -0.43796 0.61788 -0.4375 C 0.62274 -0.43657 0.62777 -0.43588 0.63246 -0.43472 C 0.63472 -0.43449 0.6368 -0.43403 0.63871 -0.43333 C 0.64444 -0.43171 0.64982 -0.42893 0.65538 -0.42778 C 0.6592 -0.42708 0.66319 -0.42685 0.66684 -0.425 C 0.67777 -0.42037 0.66944 -0.4206 0.68871 -0.41528 C 0.69045 -0.41481 0.69236 -0.41458 0.69392 -0.41389 C 0.69618 -0.41319 0.69809 -0.41203 0.70017 -0.41111 C 0.70121 -0.41065 0.70225 -0.41018 0.70329 -0.40972 C 0.70468 -0.40926 0.70625 -0.40903 0.70746 -0.40833 C 0.71076 -0.40717 0.71371 -0.40555 0.71684 -0.40416 C 0.72031 -0.40278 0.72395 -0.40162 0.72725 -0.4 C 0.74149 -0.39375 0.73559 -0.3956 0.74496 -0.39305 C 0.746 -0.39166 0.74687 -0.39004 0.74809 -0.38889 C 0.74948 -0.38796 0.75104 -0.38819 0.75225 -0.3875 C 0.75382 -0.3868 0.75503 -0.38565 0.75642 -0.38472 C 0.75781 -0.38426 0.75937 -0.38426 0.76059 -0.38333 C 0.76354 -0.38194 0.76632 -0.38009 0.76892 -0.37778 C 0.77048 -0.37662 0.7717 -0.37477 0.77309 -0.37361 C 0.77448 -0.37291 0.77586 -0.37268 0.77725 -0.37222 C 0.77829 -0.37129 0.77951 -0.3706 0.78038 -0.36944 C 0.78159 -0.36828 0.78229 -0.36643 0.7835 -0.36528 C 0.78559 -0.36366 0.78784 -0.36273 0.78975 -0.36111 C 0.79097 -0.36041 0.79184 -0.35926 0.79288 -0.35833 C 0.79357 -0.35694 0.79409 -0.35555 0.79496 -0.35416 C 0.79652 -0.35231 0.80069 -0.34977 0.80225 -0.34861 C 0.80295 -0.34676 0.80329 -0.34467 0.80434 -0.34305 C 0.8059 -0.3412 0.80798 -0.34051 0.80954 -0.33889 C 0.8118 -0.33727 0.81389 -0.33541 0.81579 -0.33333 C 0.81701 -0.33217 0.81788 -0.33055 0.81892 -0.32916 C 0.82066 -0.32778 0.82257 -0.32662 0.82413 -0.325 C 0.82534 -0.32384 0.82621 -0.32199 0.82725 -0.32083 C 0.82864 -0.31967 0.8302 -0.31921 0.83142 -0.31805 C 0.83767 -0.31296 0.83368 -0.31551 0.83871 -0.30972 C 0.83975 -0.30879 0.84079 -0.30787 0.84184 -0.30694 C 0.84496 -0.30486 0.8467 -0.3044 0.84913 -0.30139 C 0.85069 -0.29977 0.85191 -0.29768 0.85329 -0.29583 C 0.85434 -0.29491 0.85555 -0.29421 0.85642 -0.29305 C 0.85798 -0.29143 0.8592 -0.28912 0.86059 -0.2875 C 0.86232 -0.28588 0.86406 -0.28472 0.86579 -0.28333 C 0.86649 -0.28194 0.86701 -0.28055 0.86788 -0.27916 C 0.87152 -0.27453 0.87239 -0.27616 0.87517 -0.27083 C 0.87621 -0.26921 0.87639 -0.26713 0.87725 -0.26528 C 0.87812 -0.26389 0.87951 -0.26273 0.88038 -0.26111 C 0.88125 -0.25995 0.88177 -0.25833 0.88246 -0.25694 C 0.8835 -0.25509 0.88454 -0.25324 0.88559 -0.25139 C 0.88663 -0.25 0.88767 -0.24861 0.88871 -0.24722 C 0.89149 -0.2368 0.88784 -0.24977 0.89184 -0.23889 C 0.89236 -0.23773 0.89253 -0.23611 0.89288 -0.23472 C 0.89479 -0.22893 0.89514 -0.22893 0.89809 -0.22361 C 0.90034 -0.20671 0.89774 -0.22268 0.90121 -0.20972 C 0.90399 -0.20046 0.90086 -0.20787 0.90329 -0.2 C 0.90399 -0.19815 0.90486 -0.19653 0.90538 -0.19444 C 0.91007 -0.18032 0.90173 -0.20324 0.9085 -0.18472 C 0.90885 -0.18009 0.9092 -0.17546 0.90954 -0.17083 C 0.90989 -0.16898 0.91041 -0.16736 0.91059 -0.16528 C 0.91267 -0.14653 0.91041 -0.15694 0.91267 -0.14722 C 0.91302 -0.13657 0.91302 -0.12592 0.91371 -0.11528 C 0.91406 -0.1125 0.91579 -0.10694 0.91579 -0.10694 C 0.91614 -0.10324 0.91649 -0.09953 0.91684 -0.09583 C 0.91909 -0.07986 0.91892 -0.08958 0.91892 -0.08194 L 0.91892 -0.08194 " pathEditMode="relative" ptsTypes="AAAAAAAAAAAAAAAAAAAAAAAAAAAAAAAAAAAAAAAAAAAAAAAAAAAAAAAAAAAAAAAAAAAAAAAAAAAAAAAAAAAAAAAAAAAAAAAAAAAAAAAAAAAAAAAAAAAAAAAAAAAAAAAAAAAAAAA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6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1" y="26"/>
            <a:ext cx="9191519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160" y="229665"/>
            <a:ext cx="1511282" cy="1511282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268447" y="6445917"/>
            <a:ext cx="1702965" cy="36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/>
              <a:t>©kleuteridee.nl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91674" y="547828"/>
            <a:ext cx="2486631" cy="952877"/>
          </a:xfrm>
          <a:prstGeom prst="rect">
            <a:avLst/>
          </a:prstGeom>
        </p:spPr>
      </p:pic>
      <p:pic>
        <p:nvPicPr>
          <p:cNvPr id="7" name="Afbeelding 6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6143" y="5911088"/>
            <a:ext cx="1778466" cy="823231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50247" y="1434132"/>
            <a:ext cx="1071000" cy="313786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68771" y="3239575"/>
            <a:ext cx="583313" cy="1693300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58527" y="2754576"/>
            <a:ext cx="583313" cy="169330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138147" y="3115026"/>
            <a:ext cx="583313" cy="1693300"/>
          </a:xfrm>
          <a:prstGeom prst="rect">
            <a:avLst/>
          </a:prstGeom>
        </p:spPr>
      </p:pic>
      <p:pic>
        <p:nvPicPr>
          <p:cNvPr id="16" name="welke kleine pinguïn is hetzelfde als de groet pinguïn, klik ero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68447" y="2097233"/>
            <a:ext cx="2820938" cy="3577934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238797" y="3548366"/>
            <a:ext cx="1663875" cy="2047267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097391" y="3067375"/>
            <a:ext cx="1616063" cy="2037700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910678" y="3429026"/>
            <a:ext cx="1616063" cy="203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82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415 0.03449 L -0.6415 0.03472 C -0.64132 0.02893 -0.64098 0.02315 -0.64063 0.01782 C -0.64011 0.0125 -0.63924 0.00764 -0.63854 0.00254 C -0.63785 -0.00208 -0.63716 -0.00833 -0.63646 -0.01273 C -0.63611 -0.01435 -0.63559 -0.01551 -0.63542 -0.0169 C -0.6349 -0.01875 -0.63473 -0.02083 -0.63438 -0.02246 C -0.63368 -0.02454 -0.63282 -0.02616 -0.63229 -0.02801 C -0.63177 -0.0294 -0.6316 -0.03102 -0.63125 -0.03218 C -0.63056 -0.03472 -0.62986 -0.03704 -0.62917 -0.03912 C -0.62848 -0.04121 -0.62761 -0.04283 -0.62709 -0.04468 C -0.62552 -0.04931 -0.62587 -0.0507 -0.625 -0.05579 C -0.62466 -0.05741 -0.62413 -0.05857 -0.62396 -0.05996 C -0.62344 -0.06181 -0.62344 -0.06389 -0.62292 -0.06551 C -0.6224 -0.06713 -0.62118 -0.06829 -0.62084 -0.06968 C -0.61945 -0.07384 -0.61893 -0.07824 -0.61771 -0.08218 C -0.61702 -0.08449 -0.61615 -0.08681 -0.61563 -0.08912 C -0.61511 -0.09051 -0.61493 -0.09213 -0.61459 -0.09329 C -0.61389 -0.09537 -0.61302 -0.09699 -0.6125 -0.09884 C -0.61094 -0.10347 -0.61025 -0.10718 -0.60834 -0.11134 C -0.60729 -0.11343 -0.60608 -0.11505 -0.60521 -0.1169 C -0.60365 -0.11968 -0.60295 -0.12338 -0.60104 -0.12523 C -0.59375 -0.13264 -0.6 -0.12685 -0.59271 -0.13218 C -0.5908 -0.13357 -0.58924 -0.13519 -0.5875 -0.13634 C -0.58646 -0.13704 -0.58525 -0.13727 -0.58438 -0.13773 C -0.57691 -0.14283 -0.58629 -0.14097 -0.57188 -0.14468 C -0.5625 -0.14722 -0.56841 -0.14607 -0.55417 -0.14746 C -0.54723 -0.14699 -0.54011 -0.14722 -0.53334 -0.14607 C -0.53143 -0.14583 -0.52969 -0.14445 -0.52813 -0.14329 C -0.52657 -0.14259 -0.52518 -0.14167 -0.52396 -0.14051 C -0.5224 -0.13935 -0.52118 -0.13773 -0.51979 -0.13634 C -0.51875 -0.13542 -0.51771 -0.13449 -0.51667 -0.13357 C -0.51146 -0.12338 -0.51806 -0.13611 -0.51146 -0.12523 C -0.51059 -0.12408 -0.51007 -0.12246 -0.50938 -0.12107 C -0.50834 -0.11968 -0.50695 -0.11852 -0.50625 -0.1169 C -0.50313 -0.11134 -0.50452 -0.10996 -0.50209 -0.10301 C -0.50139 -0.10116 -0.50052 -0.09954 -0.5 -0.09746 C -0.49948 -0.09583 -0.49948 -0.09375 -0.49896 -0.0919 C -0.49844 -0.09051 -0.49723 -0.08935 -0.49688 -0.08773 C -0.49479 -0.08195 -0.49479 -0.07963 -0.49375 -0.07384 C -0.49167 -0.06435 -0.49393 -0.07616 -0.49063 -0.06412 C -0.48941 -0.06019 -0.48907 -0.05417 -0.48854 -0.05023 C -0.4882 -0.04884 -0.48768 -0.04769 -0.4875 -0.04607 C -0.48698 -0.04445 -0.48681 -0.04236 -0.48646 -0.04051 C -0.48577 -0.03773 -0.48507 -0.03496 -0.48438 -0.03218 C -0.48403 -0.03079 -0.48351 -0.02963 -0.48334 -0.02801 C -0.48299 -0.02616 -0.48264 -0.02431 -0.48229 -0.02246 C -0.4816 -0.01968 -0.48073 -0.01713 -0.48021 -0.01412 C -0.47865 -0.00602 -0.47934 -0.01065 -0.47813 -0.00023 C -0.47778 -0.00162 -0.47726 -0.00301 -0.47709 -0.0044 C -0.47587 -0.0125 -0.47552 -0.02153 -0.475 -0.0294 C -0.47413 -0.03843 -0.47413 -0.0375 -0.47292 -0.04468 C -0.47257 -0.05023 -0.47257 -0.05602 -0.47188 -0.06134 C -0.47153 -0.06343 -0.47014 -0.06505 -0.46979 -0.0669 C -0.46875 -0.07107 -0.46841 -0.07546 -0.46771 -0.0794 C -0.46736 -0.08102 -0.46684 -0.08218 -0.46667 -0.08357 C -0.46615 -0.08588 -0.46615 -0.08843 -0.46563 -0.09051 C -0.46511 -0.09259 -0.46407 -0.09421 -0.46354 -0.09607 C -0.46302 -0.09746 -0.46302 -0.09908 -0.4625 -0.10023 C -0.46129 -0.10324 -0.45973 -0.10579 -0.45834 -0.10857 C -0.45764 -0.10996 -0.4566 -0.11134 -0.45625 -0.11273 C -0.45504 -0.11713 -0.45521 -0.11759 -0.45313 -0.12107 C -0.45209 -0.12269 -0.45087 -0.12384 -0.45 -0.12523 C -0.44913 -0.12662 -0.44879 -0.12847 -0.44792 -0.1294 C -0.44532 -0.13264 -0.44236 -0.13496 -0.43959 -0.13773 C -0.4382 -0.13912 -0.43681 -0.14074 -0.43542 -0.1419 C -0.43368 -0.14329 -0.43177 -0.14468 -0.43021 -0.14607 C -0.42552 -0.15023 -0.42396 -0.15371 -0.41771 -0.15579 L -0.40938 -0.15857 C -0.40799 -0.15903 -0.4066 -0.15972 -0.40521 -0.15996 C -0.39757 -0.16204 -0.40174 -0.16111 -0.39271 -0.16273 C -0.38785 -0.16227 -0.38282 -0.16227 -0.37813 -0.16134 C -0.37483 -0.16088 -0.37344 -0.15833 -0.37084 -0.15579 C -0.36979 -0.15486 -0.36875 -0.15394 -0.36771 -0.15301 C -0.36702 -0.15162 -0.3665 -0.15023 -0.36563 -0.14884 C -0.36459 -0.14769 -0.36337 -0.14722 -0.3625 -0.14607 C -0.3533 -0.1375 -0.3625 -0.14583 -0.35521 -0.13912 C -0.35452 -0.13773 -0.354 -0.13634 -0.35313 -0.13496 C -0.35209 -0.1338 -0.3507 -0.13357 -0.35 -0.13218 C -0.34931 -0.13125 -0.34931 -0.1294 -0.34896 -0.12801 C -0.34358 -0.11412 -0.35018 -0.13542 -0.34479 -0.11829 C -0.34427 -0.11713 -0.34427 -0.11528 -0.34375 -0.11412 C -0.34288 -0.11296 -0.34167 -0.11227 -0.34063 -0.11134 C -0.33837 -0.1 -0.34098 -0.11134 -0.3375 -0.10162 C -0.33698 -0.10046 -0.33681 -0.09884 -0.33646 -0.09746 C -0.33334 -0.08958 -0.3349 -0.09769 -0.33229 -0.08773 C -0.33177 -0.08611 -0.33177 -0.08403 -0.33125 -0.08218 C -0.33073 -0.08079 -0.32952 -0.07963 -0.32917 -0.07801 C -0.32813 -0.07546 -0.32709 -0.06968 -0.32709 -0.06945 C -0.32674 -0.06597 -0.32639 -0.06227 -0.32604 -0.05857 C -0.3257 -0.05671 -0.32518 -0.05509 -0.325 -0.05301 C -0.32448 -0.05 -0.32431 -0.04653 -0.32396 -0.04329 C -0.32361 -0.04051 -0.32327 -0.03773 -0.32292 -0.03496 C -0.32257 -0.01366 -0.32257 0.00764 -0.32188 0.02893 C -0.3217 0.03079 -0.32101 0.02523 -0.32084 0.02338 C -0.31997 0.01782 -0.31875 0.00671 -0.31875 0.00694 C -0.31806 -0.00486 -0.31684 -0.01644 -0.31667 -0.02801 C -0.31632 -0.04283 -0.31632 -0.05787 -0.31563 -0.07246 C -0.31441 -0.09491 -0.3165 -0.08958 -0.31042 -0.10023 C -0.31007 -0.10208 -0.30973 -0.10417 -0.30938 -0.10579 C -0.30816 -0.10972 -0.30538 -0.11597 -0.30313 -0.11829 C -0.30157 -0.11991 -0.29948 -0.12014 -0.29792 -0.12107 L -0.27709 -0.13357 C -0.27466 -0.13519 -0.27223 -0.13634 -0.26979 -0.13773 C -0.26736 -0.13912 -0.26511 -0.14167 -0.2625 -0.1419 L -0.25313 -0.14329 C -0.24167 -0.14283 -0.23004 -0.14329 -0.21875 -0.1419 C -0.21511 -0.14167 -0.2132 -0.13866 -0.21042 -0.13634 C -0.20677 -0.1338 -0.2066 -0.1338 -0.20313 -0.13218 C -0.20209 -0.13079 -0.20104 -0.1294 -0.2 -0.12801 C -0.19792 -0.12616 -0.19532 -0.12523 -0.19375 -0.12246 C -0.18351 -0.10556 -0.1941 -0.12408 -0.1875 -0.10996 C -0.18646 -0.1081 -0.18525 -0.10648 -0.18438 -0.1044 C -0.18108 -0.09838 -0.1757 -0.08843 -0.17396 -0.08079 C -0.17153 -0.0713 -0.17431 -0.0831 -0.17188 -0.06968 C -0.17153 -0.06829 -0.17101 -0.06713 -0.17084 -0.06551 C -0.17032 -0.06343 -0.17014 -0.06088 -0.16979 -0.05857 C -0.16875 -0.04468 -0.1691 -0.0463 -0.16771 -0.03496 C -0.16736 -0.03264 -0.16702 -0.03033 -0.16667 -0.02801 C -0.16632 -0.02662 -0.1658 -0.02546 -0.16563 -0.02384 C -0.16511 -0.0213 -0.16476 -0.01852 -0.16459 -0.01551 C -0.16268 0.00509 -0.16459 -0.00671 -0.1625 0.00532 C -0.16389 0.0331 -0.16424 0.03773 -0.16146 -0.0044 C -0.16094 -0.00996 -0.16163 -0.01597 -0.16042 -0.02107 L -0.15938 -0.02523 C -0.15851 -0.03542 -0.15851 -0.03958 -0.15625 -0.04884 L -0.15417 -0.05718 C -0.15382 -0.05857 -0.1533 -0.05996 -0.15313 -0.06134 C -0.15209 -0.06852 -0.15209 -0.07153 -0.15 -0.07801 C -0.14948 -0.07963 -0.14861 -0.08079 -0.14792 -0.08218 C -0.14688 -0.08704 -0.14601 -0.09329 -0.14375 -0.09746 C -0.14288 -0.09908 -0.1415 -0.10023 -0.14063 -0.10162 C -0.1382 -0.10533 -0.13507 -0.11204 -0.13334 -0.11551 L -0.12917 -0.12384 C -0.12848 -0.12523 -0.12795 -0.12708 -0.12709 -0.12801 C -0.11146 -0.14375 -0.13282 -0.12199 -0.11979 -0.13634 C -0.11875 -0.1375 -0.11754 -0.1382 -0.11667 -0.13912 C -0.11354 -0.14283 -0.10695 -0.15371 -0.10209 -0.15579 L -0.09584 -0.15857 C -0.09341 -0.15833 -0.08594 -0.15695 -0.08334 -0.15579 C -0.08143 -0.15509 -0.07986 -0.15394 -0.07813 -0.15301 C -0.07674 -0.15255 -0.07518 -0.15255 -0.07396 -0.15162 C -0.0717 -0.1507 -0.06962 -0.14931 -0.06771 -0.14746 C -0.06632 -0.14653 -0.0658 -0.14445 -0.06459 -0.14329 C -0.0632 -0.14236 -0.06181 -0.14236 -0.06042 -0.1419 C -0.05938 -0.14097 -0.05816 -0.14028 -0.05729 -0.13912 C -0.05538 -0.1375 -0.05382 -0.13519 -0.05209 -0.13357 C -0.05104 -0.13287 -0.05 -0.13264 -0.04896 -0.13218 C -0.03976 -0.12014 -0.05139 -0.13496 -0.04271 -0.12523 C -0.03455 -0.11644 -0.0441 -0.12523 -0.03646 -0.11829 C -0.03507 -0.11551 -0.03299 -0.1132 -0.03229 -0.10996 C -0.03056 -0.10371 -0.03195 -0.10787 -0.02917 -0.10162 C -0.02795 -0.09954 -0.02726 -0.09699 -0.02604 -0.09468 C -0.025 -0.09329 -0.02379 -0.09213 -0.02292 -0.09051 C -0.02205 -0.08935 -0.02153 -0.08773 -0.02084 -0.08634 C -0.01979 -0.08449 -0.01875 -0.08264 -0.01771 -0.08079 C -0.01389 -0.06574 -0.01997 -0.08866 -0.01459 -0.07246 C -0.01354 -0.06991 -0.01354 -0.06667 -0.0125 -0.06412 C -0.01146 -0.06181 -0.01025 -0.05972 -0.00938 -0.05718 C -0.00504 -0.04583 -0.01216 -0.06088 -0.00625 -0.04884 C -0.004 -0.03496 -0.00625 -0.04792 -0.00417 -0.03773 C -0.00139 -0.0257 -0.00452 -0.0382 -0.00209 -0.02801 C -0.00174 -0.02338 -0.00139 -0.01875 -0.00104 -0.01412 C 0.00017 -0.0007 3.05556E-6 -0.0088 3.05556E-6 -0.00023 L 3.05556E-6 1.48148E-6 " pathEditMode="relative" rAng="0" ptsTypes="AAAAAAAAAAAAAAAAAAAAAAAAAAAAAAAAAAAAAAAAAAAAAAAAAAAAAAAAAAAAAAAAAAAAAAAAAAAAAAAAAAAAAAAAAAAAAAAAAAAAAAAAAAAAAAAAAAAAAAAAAAAAAAAAAAAAAAAAAAAAAAAAAAAAAAAAAAAAAAAAAAAAA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66" y="-986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41 0.01921 L -0.4441 0.01921 C -0.4434 0.01504 -0.44306 0.01088 -0.44201 0.00671 C -0.44167 0.00532 -0.44063 0.00416 -0.43993 0.00254 C -0.43854 -0.00093 -0.43663 -0.0044 -0.43576 -0.00857 C -0.43264 -0.02593 -0.43681 -0.00417 -0.43368 -0.01829 C -0.43333 -0.01991 -0.43333 -0.02199 -0.43264 -0.02385 C -0.43229 -0.02523 -0.43125 -0.02639 -0.43073 -0.02801 C -0.43021 -0.02917 -0.43021 -0.03079 -0.42951 -0.03218 C -0.4283 -0.03496 -0.42691 -0.03773 -0.42535 -0.04051 C -0.42483 -0.0419 -0.42379 -0.04306 -0.42326 -0.04468 C -0.42222 -0.04931 -0.42222 -0.04954 -0.42014 -0.0544 C -0.41962 -0.05579 -0.4191 -0.05718 -0.41823 -0.05857 C -0.41684 -0.06019 -0.41528 -0.06088 -0.41389 -0.06273 C -0.40712 -0.07199 -0.41719 -0.06227 -0.40868 -0.06968 C -0.40816 -0.07107 -0.40764 -0.07269 -0.4066 -0.07385 C -0.4059 -0.07454 -0.40451 -0.07454 -0.40347 -0.07523 C -0.40243 -0.07593 -0.40156 -0.07709 -0.40035 -0.07801 C -0.39948 -0.07848 -0.39826 -0.07871 -0.39722 -0.0794 C -0.39132 -0.08334 -0.3974 -0.08125 -0.39011 -0.08496 C -0.38872 -0.08542 -0.38733 -0.08588 -0.38576 -0.08635 C -0.37691 -0.09422 -0.3882 -0.08473 -0.37951 -0.09051 C -0.37778 -0.09167 -0.37622 -0.09329 -0.37448 -0.09468 C -0.37049 -0.09746 -0.37083 -0.09699 -0.36701 -0.09885 C -0.35469 -0.11111 -0.37049 -0.09653 -0.35868 -0.1044 C -0.34618 -0.11273 -0.36111 -0.10556 -0.35139 -0.10996 L -0.33889 -0.1044 C -0.33802 -0.10394 -0.33681 -0.10371 -0.33594 -0.10301 C -0.33403 -0.10139 -0.32986 -0.09769 -0.32865 -0.09607 C -0.32031 -0.08496 -0.33351 -0.09908 -0.32326 -0.08773 C -0.3224 -0.08658 -0.32101 -0.08611 -0.32031 -0.08496 C -0.31754 -0.08102 -0.3158 -0.07616 -0.31302 -0.07246 L -0.30972 -0.06829 C -0.30955 -0.0669 -0.30938 -0.06528 -0.30886 -0.06412 C -0.30747 -0.06111 -0.30469 -0.05579 -0.30469 -0.05579 C -0.30313 -0.04584 -0.30417 -0.05093 -0.30139 -0.04051 C -0.30122 -0.03912 -0.30104 -0.0375 -0.30052 -0.03635 L -0.29826 -0.03218 C -0.29792 -0.03033 -0.29774 -0.02824 -0.29722 -0.02662 L -0.2941 -0.01412 L -0.29306 -0.00996 C -0.29288 -0.00857 -0.29236 -0.00718 -0.29219 -0.00579 C -0.2908 0.00139 -0.29149 -0.00186 -0.28993 0.00393 C -0.28958 0.00764 -0.28924 0.01134 -0.28889 0.01504 C -0.28854 0.02245 -0.28906 0.04467 -0.28802 0.03727 C -0.28611 0.02546 -0.28733 0.01319 -0.28698 0.00115 C -0.28663 -0.00348 -0.28629 -0.00811 -0.28576 -0.01273 C -0.28542 -0.01621 -0.28351 -0.02361 -0.28281 -0.02662 C -0.28247 -0.02801 -0.28195 -0.02917 -0.2816 -0.03079 C -0.28125 -0.03264 -0.2809 -0.03426 -0.28056 -0.03635 C -0.28021 -0.03889 -0.28021 -0.0419 -0.27969 -0.04468 C -0.27917 -0.04653 -0.2783 -0.04838 -0.27743 -0.05023 C -0.27708 -0.05278 -0.27656 -0.05834 -0.27552 -0.06135 C -0.27483 -0.06273 -0.27396 -0.06389 -0.27326 -0.06551 C -0.27222 -0.06852 -0.27118 -0.07176 -0.27031 -0.07523 C -0.26892 -0.07963 -0.2691 -0.08148 -0.26701 -0.08635 C -0.26632 -0.0882 -0.26493 -0.08982 -0.26389 -0.0919 C -0.2632 -0.09306 -0.26267 -0.09468 -0.26198 -0.09607 C -0.26094 -0.09792 -0.25972 -0.09954 -0.25868 -0.10162 C -0.25799 -0.10278 -0.25747 -0.1044 -0.2566 -0.10579 C -0.25087 -0.11436 -0.25104 -0.11343 -0.24427 -0.11968 C -0.24306 -0.12061 -0.24219 -0.12176 -0.24115 -0.12246 C -0.23386 -0.12547 -0.24271 -0.12176 -0.23281 -0.12523 C -0.2316 -0.12547 -0.23073 -0.12616 -0.22951 -0.12662 C -0.2283 -0.12709 -0.22674 -0.12755 -0.22535 -0.12778 L -0.18802 -0.12523 C -0.18646 -0.12477 -0.18524 -0.12315 -0.18368 -0.12246 C -0.18281 -0.12176 -0.1816 -0.12153 -0.18056 -0.12107 C -0.17951 -0.12014 -0.17865 -0.11898 -0.17743 -0.11829 C -0.17656 -0.1176 -0.17535 -0.11736 -0.17431 -0.1169 C -0.17049 -0.11412 -0.17153 -0.11366 -0.16823 -0.10996 C -0.16719 -0.1088 -0.16597 -0.10811 -0.16511 -0.10718 C -0.16441 -0.10579 -0.16389 -0.10417 -0.16302 -0.10301 C -0.16163 -0.10116 -0.1599 -0.10047 -0.15868 -0.09885 C -0.15799 -0.09769 -0.15833 -0.09584 -0.15764 -0.09468 C -0.15695 -0.09283 -0.15556 -0.0919 -0.15469 -0.09051 C -0.15382 -0.08912 -0.15313 -0.08773 -0.15243 -0.08635 C -0.15226 -0.08403 -0.15208 -0.08148 -0.15156 -0.0794 C -0.14844 -0.06736 -0.15017 -0.07917 -0.14844 -0.06968 C -0.14792 -0.06736 -0.14774 -0.06482 -0.14722 -0.06273 C -0.1467 -0.05973 -0.14583 -0.05718 -0.14531 -0.0544 L -0.14323 -0.04607 C -0.13958 -0.03195 -0.14497 -0.05371 -0.14115 -0.03635 C -0.14045 -0.03334 -0.13958 -0.03079 -0.13889 -0.02801 C -0.13872 -0.02662 -0.1382 -0.02523 -0.13802 -0.02385 L -0.13698 -0.01829 C -0.13629 -0.01019 -0.1349 0.00833 -0.1349 0.01504 C -0.1349 0.02777 -0.13524 0.04027 -0.13576 0.05254 C -0.13594 0.05509 -0.13646 0.05717 -0.13698 0.05949 C -0.13542 0.06782 -0.13629 0.06666 -0.1349 0.0581 C -0.13386 0.05301 -0.13386 0.05324 -0.13281 0.04838 C -0.13195 0.04189 -0.13108 0.03564 -0.13056 0.02893 C -0.13021 0.02361 -0.12934 0.00995 -0.12865 0.00393 C -0.1283 0.00208 -0.12778 0.00046 -0.12743 -0.00162 C -0.12726 -0.00324 -0.12604 -0.01459 -0.12535 -0.0169 C -0.125 -0.01875 -0.12396 -0.02037 -0.12344 -0.02246 C -0.12118 -0.02894 -0.12361 -0.02431 -0.12031 -0.03218 C -0.11892 -0.03496 -0.11684 -0.03727 -0.11615 -0.04051 C -0.11406 -0.04815 -0.11615 -0.04121 -0.11302 -0.04885 C -0.11111 -0.05301 -0.11111 -0.05486 -0.10868 -0.05857 C -0.10781 -0.05996 -0.1066 -0.06111 -0.10556 -0.06273 C -0.10139 -0.06968 -0.10625 -0.06459 -0.10035 -0.06968 C -0.09983 -0.07107 -0.09931 -0.07246 -0.09844 -0.07385 C -0.09792 -0.07431 -0.09219 -0.07986 -0.09115 -0.08079 C -0.09011 -0.08125 -0.08889 -0.08148 -0.08802 -0.08218 C -0.08646 -0.08287 -0.08524 -0.08403 -0.08368 -0.08496 C -0.08247 -0.08565 -0.07761 -0.0875 -0.07639 -0.08773 C -0.07136 -0.08843 -0.06615 -0.08866 -0.06076 -0.08912 C -0.0566 -0.08866 -0.05243 -0.08843 -0.04826 -0.08773 C -0.04722 -0.0875 -0.04636 -0.08658 -0.04514 -0.08635 C -0.03681 -0.08311 -0.04497 -0.0875 -0.03281 -0.0794 C -0.02014 -0.07084 -0.03576 -0.08148 -0.02535 -0.07385 C -0.02413 -0.07269 -0.0224 -0.07223 -0.02136 -0.07107 C -0.01892 -0.06852 -0.01736 -0.06505 -0.01493 -0.06273 C -0.01372 -0.06135 -0.01198 -0.06019 -0.01094 -0.05857 C -0.0092 -0.05602 -0.00851 -0.05255 -0.0066 -0.05023 C -0.00174 -0.04352 -0.00504 -0.04861 -0.00139 -0.0419 C -0.0007 -0.04028 0.00295 -0.03426 0.00364 -0.03218 C 0.00799 -0.02061 0.00087 -0.03565 0.00694 -0.02385 C 0.00781 -0.01898 0.00885 -0.01343 0.00885 -0.00857 L 0.00799 -0.00718 L 0.00799 -0.00718 " pathEditMode="relative" ptsTypes="AAAAAAAAAAAAAAAAAAAAAAAAAAAAAAAAAAAAAAAAAAAAAAAAAAAAAAAAAAAAAAAAAAAAAAAAAAAAAAAAAAAAAAAAAAAAAAAAAAAAAAAAAAAAAAAAAAAA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518 0.14305 L -0.22518 0.14305 C -0.22483 0.13287 -0.22466 0.12245 -0.22414 0.1125 C -0.22396 0.11041 -0.22309 0.10879 -0.22309 0.10694 C -0.22101 0.06527 -0.225 0.08264 -0.22101 0.06666 C -0.22066 0.0625 -0.22049 0.0581 -0.21997 0.05416 C -0.21754 0.03634 -0.21841 0.0493 -0.2158 0.03472 C -0.21545 0.03287 -0.21511 0.03078 -0.21476 0.02916 C -0.21407 0.02708 -0.2132 0.02546 -0.21268 0.02361 C -0.21111 0.01898 -0.21094 0.01412 -0.20955 0.00972 C -0.20712 0.00231 -0.20782 0.00648 -0.20643 3.33333E-6 C -0.20591 -0.00186 -0.20591 -0.00394 -0.20539 -0.00556 C -0.20486 -0.00718 -0.20382 -0.00834 -0.2033 -0.00973 C -0.20278 -0.01111 -0.20261 -0.01273 -0.20226 -0.01389 C -0.19914 -0.02199 -0.2007 -0.01389 -0.19809 -0.02361 C -0.19705 -0.02732 -0.19723 -0.0301 -0.19601 -0.03334 C -0.19532 -0.03496 -0.19445 -0.03611 -0.19393 -0.0375 C -0.19341 -0.03889 -0.19323 -0.04051 -0.19289 -0.04167 C -0.19219 -0.04329 -0.19132 -0.04445 -0.1908 -0.04584 C -0.19028 -0.04723 -0.19011 -0.04885 -0.18976 -0.05 C -0.18872 -0.05301 -0.18577 -0.06181 -0.18351 -0.06528 C -0.18264 -0.0669 -0.18143 -0.06806 -0.18038 -0.06945 C -0.17969 -0.07176 -0.17934 -0.07431 -0.1783 -0.07639 C -0.17622 -0.08195 -0.17361 -0.08565 -0.17101 -0.09028 C -0.17032 -0.09167 -0.16979 -0.09329 -0.16893 -0.09445 C -0.16806 -0.09607 -0.16684 -0.09723 -0.1658 -0.09861 C -0.16511 -0.1 -0.16476 -0.10162 -0.16372 -0.10278 C -0.16285 -0.10417 -0.16163 -0.10463 -0.16059 -0.10556 C -0.1566 -0.11019 -0.15834 -0.11019 -0.1533 -0.11389 C -0.15243 -0.11482 -0.15122 -0.11482 -0.15018 -0.11528 C -0.14931 -0.11644 -0.14445 -0.1213 -0.14288 -0.12223 C -0.14202 -0.12292 -0.1408 -0.12315 -0.13976 -0.12361 C -0.13264 -0.12848 -0.14115 -0.125 -0.13247 -0.12778 C -0.12361 -0.13588 -0.1349 -0.12639 -0.12622 -0.13195 C -0.1191 -0.13681 -0.12761 -0.13334 -0.11893 -0.13611 L -0.06788 -0.13473 C -0.06684 -0.13473 -0.0658 -0.13403 -0.06476 -0.13334 C -0.06268 -0.13218 -0.05938 -0.12986 -0.05747 -0.12778 C -0.05643 -0.12662 -0.05573 -0.12477 -0.05434 -0.12361 C -0.05313 -0.12269 -0.05157 -0.12269 -0.05018 -0.12223 C -0.04879 -0.12084 -0.04757 -0.11945 -0.04601 -0.11806 C -0.04514 -0.11713 -0.04375 -0.11667 -0.04288 -0.11528 C -0.03872 -0.10903 -0.03941 -0.10787 -0.03663 -0.10139 C -0.03334 -0.09352 -0.03611 -0.10116 -0.03143 -0.09306 C -0.03004 -0.09051 -0.02865 -0.0875 -0.02726 -0.08473 C -0.02657 -0.08334 -0.0257 -0.08218 -0.02518 -0.08056 C -0.02483 -0.07917 -0.02483 -0.07778 -0.02413 -0.07639 C -0.02344 -0.07477 -0.02205 -0.07385 -0.02101 -0.07223 C -0.01285 -0.05926 -0.02431 -0.07662 -0.01788 -0.06389 C -0.01719 -0.06227 -0.0158 -0.06111 -0.01476 -0.05973 C -0.01441 -0.05834 -0.01441 -0.05695 -0.01372 -0.05556 C -0.0125 -0.05278 -0.01042 -0.05047 -0.00955 -0.04723 C -0.0092 -0.04584 -0.00903 -0.04445 -0.00851 -0.04306 C -0.00799 -0.04167 -0.00695 -0.04051 -0.00643 -0.03889 L -0.0033 -0.02639 C -0.00295 -0.025 -0.00295 -0.02361 -0.00226 -0.02223 C -0.00157 -0.02084 -0.00087 -0.01968 -0.00018 -0.01806 C 0.00121 -0.01459 0.00364 -0.00648 0.00607 -0.00417 L 0.0092 -0.00139 L 0.0092 -0.00139 " pathEditMode="relative" ptsTypes="AAAAAAAAAAAAAAAAAAAAAAAAAAAAAAAAAAAAAAAAAAAAAAAAAAAAAAAAAAAA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431 -0.01505 L -0.87431 -0.01505 C -0.87466 -0.01898 -0.87535 -0.02315 -0.87535 -0.02731 C -0.87535 -0.0294 -0.87448 -0.03125 -0.87431 -0.03333 C -0.87396 -0.03935 -0.87396 -0.0456 -0.87344 -0.05162 C -0.87327 -0.05301 -0.87275 -0.05417 -0.87257 -0.05532 C -0.87205 -0.05787 -0.87188 -0.06018 -0.87153 -0.06273 C -0.87101 -0.06782 -0.87066 -0.07454 -0.86979 -0.07986 C -0.86962 -0.08102 -0.8691 -0.08217 -0.86893 -0.08356 C -0.86684 -0.10509 -0.86927 -0.08148 -0.86615 -0.10301 C -0.86545 -0.10717 -0.86511 -0.10995 -0.86424 -0.11412 C -0.86407 -0.11528 -0.86372 -0.11643 -0.86337 -0.11782 C -0.8625 -0.12731 -0.86285 -0.12708 -0.86146 -0.13495 C -0.86129 -0.13634 -0.86025 -0.1419 -0.85973 -0.14352 C -0.8592 -0.14467 -0.85834 -0.14583 -0.85782 -0.14722 C -0.85747 -0.14838 -0.85747 -0.14977 -0.85695 -0.15069 C -0.85591 -0.15347 -0.854 -0.15532 -0.8533 -0.1581 C -0.85261 -0.16065 -0.85209 -0.16366 -0.85052 -0.16551 C -0.84948 -0.16667 -0.84809 -0.16713 -0.84688 -0.16782 C -0.84653 -0.16944 -0.8467 -0.17153 -0.84584 -0.17292 C -0.84532 -0.17384 -0.8441 -0.17338 -0.84341 -0.17407 C -0.84045 -0.17592 -0.83924 -0.17847 -0.83698 -0.18148 C -0.83629 -0.1794 -0.83663 -0.17616 -0.83507 -0.17523 C -0.83386 -0.17454 -0.83351 -0.17917 -0.83229 -0.17893 C -0.83091 -0.17847 -0.83108 -0.17569 -0.83056 -0.17407 C -0.82604 -0.17755 -0.82535 -0.17847 -0.82032 -0.18148 C -0.81893 -0.18217 -0.81736 -0.18287 -0.8158 -0.1838 C -0.81459 -0.18449 -0.81337 -0.18565 -0.81216 -0.18634 C -0.81129 -0.1868 -0.81025 -0.18704 -0.80938 -0.1875 C -0.80816 -0.18819 -0.80695 -0.18912 -0.80573 -0.19005 C -0.80469 -0.19074 -0.804 -0.1919 -0.80295 -0.19236 C -0.80157 -0.19305 -0.8 -0.19352 -0.79844 -0.19352 C -0.78854 -0.19467 -0.76893 -0.19606 -0.76893 -0.19606 C -0.76841 -0.19815 -0.76875 -0.20208 -0.76719 -0.20208 C -0.74341 -0.20463 -0.74306 -0.20417 -0.73038 -0.19861 C -0.72917 -0.19722 -0.72813 -0.19606 -0.72674 -0.19491 C -0.72327 -0.19167 -0.72205 -0.19097 -0.71858 -0.18866 C -0.71285 -0.17755 -0.72066 -0.1912 -0.71389 -0.1838 C -0.70729 -0.17639 -0.71476 -0.18055 -0.70851 -0.17778 C -0.70035 -0.1669 -0.71059 -0.18009 -0.70295 -0.17153 C -0.70191 -0.17037 -0.70122 -0.16898 -0.70018 -0.16782 C -0.69931 -0.1669 -0.69827 -0.16643 -0.6974 -0.16551 C -0.69028 -0.15764 -0.69879 -0.16551 -0.69184 -0.15926 C -0.68959 -0.15023 -0.69271 -0.16157 -0.68924 -0.15208 C -0.68646 -0.14491 -0.6908 -0.15162 -0.68542 -0.14467 C -0.68316 -0.13565 -0.68663 -0.14768 -0.68091 -0.13611 C -0.68004 -0.13426 -0.67969 -0.13194 -0.679 -0.13009 C -0.67761 -0.12454 -0.67865 -0.12778 -0.67726 -0.12153 C -0.67535 -0.11273 -0.6757 -0.11643 -0.67448 -0.10926 C -0.67413 -0.10717 -0.67327 -0.10046 -0.67257 -0.09815 C -0.67222 -0.09653 -0.67136 -0.09491 -0.67084 -0.09329 C -0.67049 -0.08958 -0.67032 -0.08588 -0.66997 -0.08217 C -0.66979 -0.08102 -0.66927 -0.07986 -0.66893 -0.0787 C -0.66858 -0.07708 -0.66841 -0.07546 -0.66806 -0.07361 C -0.66719 -0.075 -0.66597 -0.07592 -0.66528 -0.07731 C -0.66476 -0.07847 -0.66476 -0.07986 -0.66441 -0.08102 C -0.66389 -0.08264 -0.6632 -0.08426 -0.6625 -0.08588 C -0.66233 -0.09051 -0.66233 -0.09491 -0.66163 -0.0993 C -0.66146 -0.10116 -0.66025 -0.10255 -0.65972 -0.1044 C -0.65903 -0.10671 -0.65851 -0.10926 -0.65799 -0.11157 C -0.65764 -0.11296 -0.65729 -0.11412 -0.65712 -0.11528 C -0.6566 -0.11736 -0.65591 -0.12176 -0.65521 -0.12384 C -0.65417 -0.12708 -0.65313 -0.13055 -0.65157 -0.13356 C -0.65087 -0.13495 -0.65018 -0.13588 -0.64966 -0.13727 C -0.64896 -0.13958 -0.64879 -0.14236 -0.64792 -0.14467 C -0.64722 -0.1463 -0.64653 -0.14792 -0.64601 -0.14954 C -0.64566 -0.15069 -0.64549 -0.15208 -0.64514 -0.15324 C -0.64393 -0.15671 -0.64254 -0.15787 -0.64063 -0.16065 C -0.6408 -0.1618 -0.64202 -0.16319 -0.6415 -0.16435 C -0.64063 -0.16551 -0.63872 -0.16435 -0.63785 -0.16551 C -0.63629 -0.16713 -0.63542 -0.16967 -0.6342 -0.17153 C -0.63264 -0.17361 -0.62934 -0.17523 -0.62778 -0.17639 C -0.61719 -0.18449 -0.63351 -0.17245 -0.62222 -0.18264 C -0.62136 -0.18333 -0.62032 -0.18333 -0.61945 -0.1838 C -0.61216 -0.18055 -0.62136 -0.1838 -0.61389 -0.1838 C -0.61268 -0.1838 -0.61146 -0.18287 -0.61025 -0.18264 C -0.60573 -0.18194 -0.60104 -0.18171 -0.59653 -0.18148 C -0.56459 -0.17893 -0.58907 -0.18125 -0.56528 -0.17893 C -0.56407 -0.17847 -0.56285 -0.17801 -0.56163 -0.17778 C -0.55851 -0.17685 -0.55538 -0.17662 -0.55243 -0.17523 C -0.54722 -0.17268 -0.54722 -0.16967 -0.54323 -0.16551 C -0.53976 -0.1618 -0.53438 -0.15903 -0.53229 -0.15324 C -0.53073 -0.14907 -0.52952 -0.14491 -0.52761 -0.14097 C -0.52674 -0.13889 -0.5257 -0.13704 -0.525 -0.13495 C -0.51927 -0.11759 -0.52466 -0.12893 -0.52032 -0.12014 C -0.51997 -0.11805 -0.51997 -0.11597 -0.51945 -0.11412 C -0.5191 -0.11273 -0.51788 -0.1118 -0.51754 -0.11042 C -0.51702 -0.1081 -0.51719 -0.10555 -0.51667 -0.10301 C -0.51597 -0.0993 -0.51389 -0.09213 -0.51389 -0.09213 C -0.51302 -0.08403 -0.51233 -0.0743 -0.51025 -0.06643 C -0.5099 -0.06458 -0.50903 -0.06319 -0.50834 -0.06157 C -0.50816 -0.05486 -0.50816 -0.04838 -0.50747 -0.0419 C -0.50729 -0.04074 -0.50677 -0.04421 -0.5066 -0.0456 C -0.50608 -0.0493 -0.50591 -0.05301 -0.50573 -0.05648 C -0.50521 -0.06227 -0.50521 -0.06805 -0.50469 -0.07361 C -0.50469 -0.07546 -0.504 -0.07685 -0.50382 -0.0787 C -0.50347 -0.08102 -0.50313 -0.08356 -0.50295 -0.08588 C -0.50261 -0.08912 -0.50243 -0.09259 -0.50191 -0.09583 C -0.50157 -0.09815 -0.5007 -0.10069 -0.50018 -0.10301 C -0.49948 -0.10625 -0.50035 -0.11065 -0.49827 -0.11296 L -0.49375 -0.11782 C -0.49184 -0.12801 -0.4941 -0.11782 -0.49097 -0.12639 C -0.49063 -0.12755 -0.49063 -0.12893 -0.49011 -0.13009 C -0.48698 -0.13611 -0.48802 -0.13148 -0.48455 -0.13611 C -0.48351 -0.1375 -0.48264 -0.13935 -0.48177 -0.14097 C -0.48212 -0.14213 -0.48351 -0.14375 -0.48264 -0.14467 C -0.48229 -0.14514 -0.47448 -0.14768 -0.47257 -0.14838 C -0.47118 -0.14954 -0.46962 -0.15116 -0.46806 -0.15208 C -0.46563 -0.15324 -0.4632 -0.1537 -0.46077 -0.1544 C -0.45955 -0.15486 -0.45816 -0.15509 -0.45695 -0.15579 L -0.45243 -0.1581 C -0.45209 -0.15926 -0.45209 -0.16088 -0.45157 -0.1618 C -0.44861 -0.16667 -0.43802 -0.16643 -0.43681 -0.16667 C -0.43559 -0.1662 -0.43438 -0.16574 -0.43316 -0.16551 C -0.43091 -0.16481 -0.42726 -0.16458 -0.425 -0.16296 C -0.42396 -0.16227 -0.42309 -0.16134 -0.42222 -0.16065 C -0.42136 -0.15995 -0.42032 -0.15995 -0.41945 -0.15926 C -0.41754 -0.1581 -0.41441 -0.1544 -0.41302 -0.15324 C -0.4092 -0.15 -0.40486 -0.14699 -0.40104 -0.14352 C -0.39983 -0.14236 -0.39861 -0.14097 -0.3974 -0.13981 C -0.39427 -0.13727 -0.39271 -0.1375 -0.39011 -0.13356 C -0.38854 -0.13148 -0.38802 -0.12847 -0.38646 -0.12639 C -0.38542 -0.125 -0.38438 -0.12407 -0.38368 -0.12268 C -0.3816 -0.11944 -0.3816 -0.11782 -0.38004 -0.11412 C -0.37934 -0.11273 -0.37865 -0.11157 -0.37813 -0.11042 C -0.37587 -0.09884 -0.37743 -0.1037 -0.37448 -0.09583 C -0.37413 -0.09167 -0.37396 -0.0875 -0.37361 -0.08356 C -0.37344 -0.08194 -0.37275 -0.08032 -0.37257 -0.0787 C -0.37188 -0.06759 -0.37136 -0.05671 -0.37084 -0.0456 C -0.36979 -0.02361 -0.37066 -0.03241 -0.36893 -0.01875 C -0.36841 -0.02268 -0.36754 -0.02685 -0.36719 -0.03079 C -0.36667 -0.03449 -0.36667 -0.03819 -0.36615 -0.0419 C -0.36597 -0.04329 -0.36545 -0.04444 -0.36528 -0.0456 L -0.36337 -0.05532 C -0.3632 -0.06018 -0.36302 -0.06528 -0.3625 -0.07014 C -0.36233 -0.0713 -0.36181 -0.07245 -0.36163 -0.07361 C -0.36111 -0.07824 -0.36129 -0.08264 -0.36077 -0.08727 C -0.35972 -0.09514 -0.3592 -0.09491 -0.35799 -0.10069 C -0.35434 -0.1169 -0.35816 -0.10162 -0.3533 -0.11782 C -0.35295 -0.11898 -0.35278 -0.12014 -0.35243 -0.12153 C -0.35209 -0.12315 -0.35209 -0.12477 -0.35157 -0.12639 C -0.35087 -0.12824 -0.34966 -0.12963 -0.34879 -0.13125 C -0.34844 -0.13287 -0.34844 -0.13449 -0.34792 -0.13611 C -0.34636 -0.14028 -0.3415 -0.14954 -0.33872 -0.15069 C -0.33768 -0.15116 -0.33681 -0.15139 -0.33594 -0.15208 C -0.33334 -0.15393 -0.33108 -0.15648 -0.32865 -0.1581 C -0.32743 -0.15903 -0.32604 -0.15972 -0.32483 -0.16065 C -0.3158 -0.16759 -0.32952 -0.1581 -0.31841 -0.16551 C -0.31684 -0.1588 -0.31893 -0.16296 -0.31198 -0.16296 C -0.30347 -0.16296 -0.29497 -0.16227 -0.28629 -0.1618 C -0.28334 -0.16134 -0.28021 -0.16018 -0.27726 -0.16065 C -0.27604 -0.16065 -0.27552 -0.16296 -0.27448 -0.16296 C -0.27014 -0.16342 -0.2658 -0.16227 -0.26163 -0.1618 C -0.25938 -0.16088 -0.25747 -0.15926 -0.25521 -0.15926 C -0.254 -0.15926 -0.25347 -0.16157 -0.25243 -0.1618 C -0.2507 -0.16227 -0.24809 -0.15903 -0.24688 -0.1581 C -0.24549 -0.15717 -0.24393 -0.15648 -0.24236 -0.15579 C -0.24063 -0.14861 -0.24271 -0.15509 -0.23768 -0.14838 C -0.23438 -0.14398 -0.23577 -0.14398 -0.23316 -0.13981 C -0.22726 -0.13032 -0.23316 -0.14143 -0.22847 -0.13241 C -0.2283 -0.13079 -0.22813 -0.12893 -0.22761 -0.12755 C -0.22483 -0.11991 -0.22396 -0.12199 -0.22205 -0.11528 C -0.22136 -0.1125 -0.22101 -0.10949 -0.22032 -0.10671 C -0.21979 -0.10463 -0.2191 -0.10278 -0.21841 -0.10069 C -0.21823 -0.09815 -0.21788 -0.09583 -0.21754 -0.09329 C -0.21719 -0.09005 -0.21702 -0.0868 -0.21667 -0.08356 C -0.2165 -0.08217 -0.21597 -0.08102 -0.21563 -0.07986 C -0.21545 -0.07824 -0.21511 -0.07662 -0.21476 -0.075 C -0.21337 -0.0669 -0.21285 -0.05856 -0.21198 -0.05046 C -0.21233 -0.03935 -0.21163 -0.02824 -0.21302 -0.01736 C -0.21372 -0.01134 -0.21389 -0.02963 -0.21389 -0.03588 C -0.21389 -0.0463 -0.21354 -0.05694 -0.21302 -0.06759 C -0.21268 -0.07245 -0.21111 -0.08217 -0.21111 -0.08217 C -0.21094 -0.08472 -0.21007 -0.10324 -0.20938 -0.10787 C -0.20886 -0.11018 -0.20799 -0.11204 -0.20747 -0.11412 C -0.20712 -0.11574 -0.20677 -0.11736 -0.2066 -0.11898 C -0.20625 -0.12384 -0.20643 -0.12893 -0.20556 -0.13356 C -0.20434 -0.14282 -0.20313 -0.14167 -0.20104 -0.14838 C -0.20035 -0.15069 -0.19966 -0.15324 -0.19913 -0.15579 C -0.19896 -0.15764 -0.19879 -0.15995 -0.19827 -0.1618 C -0.19792 -0.16319 -0.19705 -0.16412 -0.19653 -0.16551 C -0.19584 -0.16713 -0.19532 -0.16875 -0.19462 -0.17037 C -0.18663 -0.18634 -0.19219 -0.17477 -0.18368 -0.18634 C -0.18282 -0.18727 -0.18247 -0.18866 -0.18177 -0.19005 C -0.17917 -0.19467 -0.17778 -0.19768 -0.17344 -0.20092 C -0.1724 -0.20185 -0.17101 -0.20185 -0.16979 -0.20208 C -0.16407 -0.20741 -0.17084 -0.20185 -0.16163 -0.20717 C -0.15903 -0.20856 -0.15695 -0.21134 -0.15417 -0.21204 C -0.14879 -0.21342 -0.15104 -0.2125 -0.14688 -0.21435 C -0.14479 -0.21366 -0.14271 -0.21204 -0.14045 -0.21204 C -0.13334 -0.21204 -0.12639 -0.21389 -0.11945 -0.21435 L -0.10556 -0.21551 L -0.04775 -0.21435 C -0.04688 -0.21435 -0.04601 -0.21342 -0.04497 -0.21319 C -0.04323 -0.21273 -0.04132 -0.21227 -0.03959 -0.21204 C -0.03854 -0.21111 -0.03768 -0.21018 -0.03681 -0.20949 C -0.03438 -0.20787 -0.0316 -0.20671 -0.02952 -0.20463 C -0.02709 -0.20208 -0.02466 -0.19954 -0.02205 -0.19722 C -0.02118 -0.19653 -0.02014 -0.19583 -0.01927 -0.19491 C -0.01736 -0.19259 -0.01563 -0.19005 -0.01389 -0.1875 L -0.01025 -0.18264 C -0.00903 -0.18102 -0.00747 -0.17963 -0.00643 -0.17778 C -0.00521 -0.17523 -0.00347 -0.17315 -0.00278 -0.17037 C -0.00157 -0.16528 -0.00243 -0.16782 2.77778E-6 -0.16296 C 0.0026 -0.14907 -0.00122 -0.1662 0.0026 -0.1544 C 0.0033 -0.15255 0.00416 -0.14514 0.00451 -0.14352 C 0.00503 -0.14097 0.00642 -0.13611 0.00642 -0.13611 C 0.00607 -0.11088 0.0059 -0.08565 0.00538 -0.06018 C 0.00434 0.00116 0.00451 -0.04352 0.00451 -0.01366 L 0.00451 -0.01366 " pathEditMode="relative" ptsTypes="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nimal_sounds_penguin_NifterDotCom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plash-0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Afbeelding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075"/>
            <a:ext cx="9144000" cy="682184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1" y="1137314"/>
            <a:ext cx="2782106" cy="2046163"/>
          </a:xfrm>
          <a:prstGeom prst="rect">
            <a:avLst/>
          </a:prstGeom>
        </p:spPr>
      </p:pic>
      <p:pic>
        <p:nvPicPr>
          <p:cNvPr id="11" name="Afbeelding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105" y="2118462"/>
            <a:ext cx="5942284" cy="4579159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705" y="649114"/>
            <a:ext cx="1511282" cy="151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06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4.16667E-6 0.00023 C 0.00034 -0.00139 0.00243 -0.01088 0.00451 -0.01343 C 0.00607 -0.01528 0.00816 -0.01667 0.01007 -0.01829 C 0.01093 -0.01922 0.01163 -0.02037 0.01267 -0.02084 C 0.01927 -0.02361 0.01111 -0.02014 0.01909 -0.02315 C 0.02847 -0.02662 0.01406 -0.02176 0.02552 -0.0257 C 0.03507 -0.02523 0.04461 -0.02523 0.05399 -0.02431 C 0.05746 -0.02408 0.05937 -0.01968 0.06232 -0.01829 C 0.06684 -0.01621 0.06736 -0.01574 0.07152 -0.01459 C 0.07291 -0.01412 0.07448 -0.01366 0.07604 -0.01343 C 0.07934 -0.01297 0.08281 -0.0125 0.08611 -0.01227 C 0.09444 -0.0125 0.10277 -0.01181 0.11093 -0.01343 C 0.11198 -0.01366 0.1118 -0.01621 0.11267 -0.01713 C 0.11441 -0.01852 0.11649 -0.01875 0.11823 -0.01945 L 0.121 -0.02084 C 0.12187 -0.02107 0.12274 -0.02153 0.12378 -0.02199 C 0.125 -0.02246 0.12621 -0.02292 0.12743 -0.02315 C 0.14184 -0.02593 0.14288 -0.0257 0.15763 -0.02686 C 0.1592 -0.02732 0.16076 -0.02755 0.16232 -0.02801 C 0.16319 -0.02848 0.16406 -0.02894 0.1651 -0.02917 C 0.16684 -0.02986 0.16875 -0.0301 0.17048 -0.03056 C 0.18211 -0.0301 0.19375 -0.0301 0.20538 -0.02917 C 0.20642 -0.02917 0.20729 -0.02848 0.20816 -0.02801 C 0.21059 -0.02709 0.21545 -0.0257 0.21545 -0.02547 C 0.21979 -0.02176 0.21649 -0.02408 0.22187 -0.02199 C 0.22378 -0.0213 0.22552 -0.02037 0.22743 -0.01945 C 0.22829 -0.01922 0.22916 -0.01852 0.2302 -0.01829 C 0.23142 -0.01783 0.23263 -0.0176 0.23385 -0.01713 C 0.23576 -0.01644 0.23941 -0.01459 0.23941 -0.01436 C 0.27691 -0.01621 0.25746 -0.01412 0.27604 -0.01713 C 0.2802 -0.01783 0.28472 -0.01806 0.28888 -0.01945 C 0.30295 -0.02454 0.28836 -0.01922 0.29722 -0.02431 C 0.29895 -0.02547 0.30086 -0.02593 0.3026 -0.02686 C 0.30659 -0.02848 0.30451 -0.02778 0.30902 -0.02917 C 0.31336 -0.03311 0.31076 -0.03125 0.31736 -0.03426 C 0.32031 -0.03542 0.32465 -0.0375 0.32743 -0.03773 L 0.33836 -0.03912 L 0.38055 -0.03773 C 0.38489 -0.0375 0.38229 -0.03611 0.38524 -0.03287 C 0.38593 -0.03218 0.38715 -0.03218 0.38802 -0.03172 C 0.39392 -0.02778 0.38732 -0.03102 0.3934 -0.0257 C 0.39427 -0.025 0.39531 -0.025 0.39618 -0.02431 C 0.39722 -0.02385 0.39791 -0.02246 0.39895 -0.02199 C 0.40069 -0.02084 0.4026 -0.02037 0.40451 -0.01945 L 0.40729 -0.01829 C 0.40816 -0.01783 0.40902 -0.01736 0.40989 -0.01713 C 0.41128 -0.01667 0.41232 -0.01598 0.41371 -0.01574 C 0.41701 -0.01528 0.42031 -0.01505 0.42378 -0.01459 C 0.4368 -0.01505 0.45 -0.01482 0.46319 -0.01574 C 0.4651 -0.01598 0.46684 -0.0176 0.46875 -0.01829 L 0.47239 -0.01945 C 0.47725 -0.02385 0.47395 -0.02153 0.48246 -0.02431 L 0.48611 -0.0257 C 0.48698 -0.02639 0.48784 -0.02755 0.48888 -0.02801 C 0.4901 -0.02871 0.49132 -0.02871 0.49253 -0.02917 C 0.49444 -0.0301 0.49618 -0.03079 0.49809 -0.03172 L 0.50086 -0.03287 C 0.50173 -0.03334 0.5026 -0.03403 0.50347 -0.03426 C 0.50607 -0.03449 0.5085 -0.03473 0.51093 -0.03542 C 0.51215 -0.03565 0.51336 -0.03635 0.51458 -0.03658 C 0.51666 -0.03704 0.51892 -0.0375 0.521 -0.03773 C 0.52187 -0.0382 0.52274 -0.03889 0.52378 -0.03912 C 0.53507 -0.0419 0.52743 -0.03866 0.53385 -0.04144 C 0.53975 -0.04098 0.54635 -0.04121 0.55225 -0.03912 C 0.56632 -0.0338 0.55173 -0.03936 0.56041 -0.03426 C 0.56215 -0.03311 0.56406 -0.03241 0.56597 -0.03172 L 0.56875 -0.03056 C 0.56961 -0.0301 0.57048 -0.02963 0.57135 -0.02917 L 0.57517 -0.02801 C 0.57638 -0.02732 0.57743 -0.02593 0.57882 -0.0257 C 0.58906 -0.02269 0.61441 -0.02547 0.61823 -0.0257 C 0.63125 -0.03148 0.6177 -0.0257 0.62743 -0.02917 C 0.62829 -0.02963 0.62916 -0.03033 0.6302 -0.03056 C 0.63263 -0.03102 0.63507 -0.03125 0.6375 -0.03172 L 0.64392 -0.03287 C 0.65816 -0.03912 0.6434 -0.03195 0.65208 -0.03773 C 0.65364 -0.03889 0.65729 -0.03982 0.6585 -0.04028 C 0.65954 -0.04051 0.66041 -0.04098 0.66128 -0.04144 C 0.66232 -0.04213 0.66302 -0.04352 0.66406 -0.04398 C 0.66649 -0.04468 0.66892 -0.04468 0.67135 -0.04514 C 0.6868 -0.04746 0.68107 -0.04653 0.70538 -0.04746 C 0.71788 -0.04723 0.73038 -0.04723 0.74305 -0.0463 C 0.74531 -0.0463 0.7467 -0.04398 0.74843 -0.0426 C 0.7618 -0.03264 0.74461 -0.04584 0.75486 -0.03912 C 0.7559 -0.03843 0.75677 -0.03727 0.75763 -0.03658 C 0.75885 -0.03565 0.76007 -0.03496 0.76128 -0.03426 C 0.76632 -0.03033 0.7618 -0.03264 0.76684 -0.03056 C 0.7677 -0.02917 0.7684 -0.02778 0.76961 -0.02686 C 0.77066 -0.02593 0.77204 -0.02616 0.77326 -0.0257 C 0.77413 -0.02523 0.77517 -0.02477 0.77604 -0.02431 C 0.77691 -0.02361 0.77777 -0.02246 0.77882 -0.02199 C 0.78489 -0.01945 0.79201 -0.0213 0.79809 -0.02199 C 0.80173 -0.02315 0.80191 -0.02292 0.80538 -0.0257 C 0.80729 -0.02709 0.80885 -0.02963 0.81093 -0.03056 L 0.81632 -0.03287 C 0.81788 -0.02732 0.81788 -0.02894 0.81632 -0.02084 C 0.81597 -0.01829 0.81458 -0.01204 0.81267 -0.00973 C 0.81111 -0.00787 0.80937 -0.00579 0.80711 -0.00486 C 0.80451 -0.00371 0.80364 -0.00324 0.80069 -0.00232 C 0.78958 0.00046 0.80017 -0.00278 0.79166 3.33333E-6 C 0.7842 -0.00047 0.77691 -0.00047 0.76961 -0.00116 C 0.7684 -0.00139 0.76718 -0.00209 0.76597 -0.00232 C 0.75816 -0.00463 0.76441 -0.00232 0.7559 -0.00602 C 0.75486 -0.00648 0.75399 -0.00672 0.75312 -0.00741 C 0.7493 -0.00973 0.74843 -0.01065 0.74392 -0.01227 L 0.73663 -0.01459 C 0.72621 -0.01412 0.71579 -0.01412 0.70538 -0.01343 C 0.70399 -0.0132 0.69652 -0.00996 0.69618 -0.00973 C 0.69531 -0.00903 0.69444 -0.00787 0.6934 -0.00741 C 0.69236 -0.00672 0.69097 -0.00648 0.68975 -0.00602 L 0.68159 -0.00232 L 0.67604 3.33333E-6 C 0.67517 0.00046 0.6743 0.00115 0.67326 0.00115 L 0.64201 0.0037 L 0.58802 0.00254 C 0.58645 0.00231 0.58489 0.00162 0.58333 0.00115 C 0.5809 0.00046 0.57604 -0.00116 0.57604 -0.00093 C 0.56788 -0.00834 0.5809 0.00254 0.5677 -0.00602 C 0.56649 -0.00695 0.56527 -0.00787 0.56406 -0.00857 C 0.56319 -0.00903 0.56215 -0.00926 0.56128 -0.00973 C 0.55503 -0.01389 0.5625 -0.01088 0.55486 -0.01343 L 0.50729 -0.01227 C 0.50573 -0.01204 0.50416 -0.01135 0.5026 -0.01088 C 0.49965 -0.01042 0.49652 -0.01019 0.4934 -0.00973 C 0.48559 -0.00625 0.48993 -0.00764 0.48055 -0.00602 C 0.47569 -0.00394 0.47986 -0.00556 0.47326 -0.00371 C 0.47204 -0.00324 0.47083 -0.00278 0.46961 -0.00232 C 0.4677 -0.00186 0.46597 -0.00186 0.46406 -0.00116 C 0.46319 -0.00093 0.46232 -0.00023 0.46128 3.33333E-6 C 0.45017 0.00324 0.46145 -0.00116 0.45034 0.0037 L 0.44757 0.00486 C 0.4467 0.00532 0.44583 0.00578 0.44479 0.00602 L 0.43559 0.00856 C 0.42673 0.0081 0.41788 0.00879 0.40902 0.0074 C 0.40746 0.00717 0.40659 0.00509 0.40538 0.0037 C 0.39791 -0.00486 0.4092 0.00578 0.39704 -0.00486 C 0.39618 -0.00579 0.39548 -0.00695 0.39444 -0.00741 C 0.38784 -0.01019 0.396 -0.00672 0.38802 -0.00973 C 0.38454 -0.01111 0.38541 -0.01135 0.38159 -0.01227 C 0.37934 -0.01273 0.37725 -0.01297 0.37517 -0.01343 L 0.34583 -0.01227 C 0.34305 -0.01204 0.34027 -0.01158 0.3375 -0.01088 C 0.33593 -0.01065 0.33454 -0.00996 0.33298 -0.00973 C 0.32465 -0.00903 0.31632 -0.00903 0.30816 -0.00857 L 0.2934 -0.00602 L 0.28611 -0.00486 C 0.2743 0.00046 0.28645 -0.00463 0.27604 -0.00116 C 0.27517 -0.00093 0.2743 -0.00023 0.27326 3.33333E-6 C 0.27135 0.00069 0.26475 0.00208 0.26319 0.00254 C 0.25538 0.0037 0.24826 0.00416 0.24027 0.00486 C 0.22691 0.00416 0.22517 0.00578 0.21649 0.00254 C 0.20937 -0.00023 0.21823 0.00301 0.21093 -0.00116 C 0.2092 -0.00232 0.20694 -0.00232 0.20538 -0.00371 C 0.19722 -0.01088 0.21024 0.00023 0.19722 -0.00857 C 0.19201 -0.01181 0.19479 -0.01065 0.18888 -0.01227 L 0.14948 -0.01088 C 0.14774 -0.01088 0.14114 -0.00764 0.14027 -0.00741 C 0.13906 -0.00695 0.13784 -0.00648 0.13663 -0.00602 C 0.13559 -0.00579 0.13472 -0.0051 0.13385 -0.00486 C 0.13073 -0.00417 0.12777 -0.00417 0.12465 -0.00371 C 0.12343 -0.00324 0.12222 -0.00278 0.121 -0.00232 C 0.12013 -0.00209 0.11927 -0.00162 0.11823 -0.00116 C 0.11666 -0.0007 0.1151 -0.00047 0.11371 3.33333E-6 C 0.11128 0.00069 0.1085 0.00092 0.10625 0.00254 C 0.10069 0.00625 0.10399 0.00463 0.09618 0.00602 C 0.09531 0.00648 0.09444 0.00694 0.0934 0.0074 C 0.09097 0.0081 0.08611 0.00972 0.08611 0.00995 C 0.0809 0.00926 0.07569 0.00926 0.07048 0.00856 C 0.06857 0.00833 0.0625 0.00532 0.06145 0.00486 L 0.0559 0.00254 C 0.05503 0.00208 0.05399 0.00162 0.05312 0.00115 C 0.05191 0.00092 0.05069 0.00046 0.04948 3.33333E-6 C 0.04843 -0.00023 0.04757 -0.00093 0.0467 -0.00116 C 0.04513 -0.00162 0.04357 -0.00209 0.04218 -0.00232 C 0.03385 -0.00162 0.03177 -0.00232 0.02552 3.33333E-6 C 0.02378 0.00069 0.0217 0.00092 0.02013 0.00254 C 0.01909 0.00324 0.0184 0.00439 0.01736 0.00486 C 0.01562 0.00602 0.01371 0.00648 0.0118 0.0074 C 0.01093 0.00764 0.00989 0.00787 0.00902 0.00856 L 0.00625 0.01111 L 0.00625 0.01134 " pathEditMode="relative" rAng="0" ptsTypes="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68" y="-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1207</TotalTime>
  <Words>76</Words>
  <Application>Microsoft Office PowerPoint</Application>
  <PresentationFormat>Diavoorstelling (4:3)</PresentationFormat>
  <Paragraphs>19</Paragraphs>
  <Slides>21</Slides>
  <Notes>0</Notes>
  <HiddenSlides>0</HiddenSlides>
  <MMClips>23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5" baseType="lpstr">
      <vt:lpstr>Arial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Welke pinguïns zijn precies hetzelfde?</dc:title>
  <dc:creator>Petra van Ginkel</dc:creator>
  <cp:lastModifiedBy>Petra van Ginkel</cp:lastModifiedBy>
  <cp:revision>79</cp:revision>
  <dcterms:created xsi:type="dcterms:W3CDTF">2017-01-01T20:54:48Z</dcterms:created>
  <dcterms:modified xsi:type="dcterms:W3CDTF">2017-01-05T18:14:05Z</dcterms:modified>
</cp:coreProperties>
</file>