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27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8749CB-C927-4395-8E2F-035AD103A6EF}" type="datetimeFigureOut">
              <a:rPr lang="nl-NL" smtClean="0"/>
              <a:t>12-11-2013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09126C-27A1-46E0-BF86-F94FEABC64C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33002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09126C-27A1-46E0-BF86-F94FEABC64CC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98473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nl-NL" smtClean="0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AE971-EB52-4025-98F7-1462046810B3}" type="datetime1">
              <a:rPr lang="nl-NL" smtClean="0"/>
              <a:t>12-11-2013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3976-5AA0-4267-920B-A9232CDD3056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A1504-CFB0-490B-8BCE-17543F5AC7C4}" type="datetime1">
              <a:rPr lang="nl-NL" smtClean="0"/>
              <a:t>12-11-2013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3976-5AA0-4267-920B-A9232CDD3056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nl-NL" smtClean="0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92071-92E8-472C-B456-9BC4051D8009}" type="datetime1">
              <a:rPr lang="nl-NL" smtClean="0"/>
              <a:t>12-11-2013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3976-5AA0-4267-920B-A9232CDD3056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83BE2-DD44-4167-978C-F0DF590EB360}" type="datetime1">
              <a:rPr lang="nl-NL" smtClean="0"/>
              <a:t>12-11-2013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3976-5AA0-4267-920B-A9232CDD3056}" type="slidenum">
              <a:rPr lang="nl-NL" smtClean="0"/>
              <a:t>‹nr.›</a:t>
            </a:fld>
            <a:endParaRPr lang="nl-N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nl-NL" smtClean="0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nl-NL" smtClean="0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A4FB8-331E-49D3-9427-F20DFCDCA64D}" type="datetime1">
              <a:rPr lang="nl-NL" smtClean="0"/>
              <a:t>12-11-2013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3976-5AA0-4267-920B-A9232CDD3056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37F3-BF52-440B-8EE8-BFE099ACED2A}" type="datetime1">
              <a:rPr lang="nl-NL" smtClean="0"/>
              <a:t>12-11-2013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3976-5AA0-4267-920B-A9232CDD3056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DB231-B85C-4CF3-836F-765D76D14349}" type="datetime1">
              <a:rPr lang="nl-NL" smtClean="0"/>
              <a:t>12-11-2013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3976-5AA0-4267-920B-A9232CDD3056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32007-35C7-4B97-8A09-B3EC4FDC8274}" type="datetime1">
              <a:rPr lang="nl-NL" smtClean="0"/>
              <a:t>12-11-2013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nl-NL" smtClean="0"/>
              <a:t>Kleuteridee.nl       juf Petra</a:t>
            </a:r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9B13976-5AA0-4267-920B-A9232CDD3056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nl-NL" smtClean="0"/>
              <a:t>Klik op het pictogram als u een afbeelding wilt toevoegen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EFDA5-F057-4F20-AF54-461DB1928DD7}" type="datetime1">
              <a:rPr lang="nl-NL" smtClean="0"/>
              <a:t>12-11-2013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3976-5AA0-4267-920B-A9232CDD3056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25C95-AAC1-43D2-909B-93B4DB208679}" type="datetime1">
              <a:rPr lang="nl-NL" smtClean="0"/>
              <a:t>12-11-2013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3976-5AA0-4267-920B-A9232CDD3056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BD4F0-D23F-4A6A-9F7D-700E3AE65484}" type="datetime1">
              <a:rPr lang="nl-NL" smtClean="0"/>
              <a:t>12-11-2013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3976-5AA0-4267-920B-A9232CDD3056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82B7500B-8AA3-47F6-BE90-6BAD55E3CA75}" type="datetime1">
              <a:rPr lang="nl-NL" smtClean="0"/>
              <a:t>12-11-2013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r>
              <a:rPr lang="nl-NL" smtClean="0"/>
              <a:t>Kleuteridee.nl       juf Petra</a:t>
            </a:r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9B13976-5AA0-4267-920B-A9232CDD3056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.wav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4.wav"/><Relationship Id="rId7" Type="http://schemas.openxmlformats.org/officeDocument/2006/relationships/image" Target="../media/image9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6.wav"/><Relationship Id="rId7" Type="http://schemas.openxmlformats.org/officeDocument/2006/relationships/image" Target="../media/image11.jpe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10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6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8.wav"/><Relationship Id="rId7" Type="http://schemas.openxmlformats.org/officeDocument/2006/relationships/image" Target="../media/image13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1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8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10.wav"/><Relationship Id="rId7" Type="http://schemas.openxmlformats.org/officeDocument/2006/relationships/image" Target="../media/image15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14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0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12.wav"/><Relationship Id="rId7" Type="http://schemas.openxmlformats.org/officeDocument/2006/relationships/image" Target="../media/image17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16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2.wav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14.wav"/><Relationship Id="rId7" Type="http://schemas.openxmlformats.org/officeDocument/2006/relationships/image" Target="../media/image19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image" Target="../media/image18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4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16.wav"/><Relationship Id="rId7" Type="http://schemas.openxmlformats.org/officeDocument/2006/relationships/image" Target="../media/image21.png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6" Type="http://schemas.openxmlformats.org/officeDocument/2006/relationships/image" Target="../media/image20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6.wav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18.wav"/><Relationship Id="rId7" Type="http://schemas.openxmlformats.org/officeDocument/2006/relationships/image" Target="../media/image23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image" Target="../media/image2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8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0.wav"/><Relationship Id="rId7" Type="http://schemas.openxmlformats.org/officeDocument/2006/relationships/image" Target="../media/image25.png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6" Type="http://schemas.openxmlformats.org/officeDocument/2006/relationships/image" Target="../media/image24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0.wav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2.wav"/><Relationship Id="rId7" Type="http://schemas.openxmlformats.org/officeDocument/2006/relationships/image" Target="../media/image27.png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26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2.wav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4.wav"/><Relationship Id="rId7" Type="http://schemas.openxmlformats.org/officeDocument/2006/relationships/image" Target="../media/image29.jpeg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6" Type="http://schemas.openxmlformats.org/officeDocument/2006/relationships/image" Target="../media/image28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4.wav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6.wav"/><Relationship Id="rId7" Type="http://schemas.openxmlformats.org/officeDocument/2006/relationships/image" Target="../media/image31.png"/><Relationship Id="rId2" Type="http://schemas.openxmlformats.org/officeDocument/2006/relationships/audio" Target="../media/media25.wav"/><Relationship Id="rId1" Type="http://schemas.microsoft.com/office/2007/relationships/media" Target="../media/media25.wav"/><Relationship Id="rId6" Type="http://schemas.openxmlformats.org/officeDocument/2006/relationships/image" Target="../media/image30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6.wav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8.wav"/><Relationship Id="rId7" Type="http://schemas.openxmlformats.org/officeDocument/2006/relationships/image" Target="../media/image33.png"/><Relationship Id="rId2" Type="http://schemas.openxmlformats.org/officeDocument/2006/relationships/audio" Target="../media/media27.wav"/><Relationship Id="rId1" Type="http://schemas.microsoft.com/office/2007/relationships/media" Target="../media/media27.wav"/><Relationship Id="rId6" Type="http://schemas.openxmlformats.org/officeDocument/2006/relationships/image" Target="../media/image3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8.wav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30.wav"/><Relationship Id="rId7" Type="http://schemas.openxmlformats.org/officeDocument/2006/relationships/image" Target="../media/image35.png"/><Relationship Id="rId2" Type="http://schemas.openxmlformats.org/officeDocument/2006/relationships/audio" Target="../media/media29.wav"/><Relationship Id="rId1" Type="http://schemas.microsoft.com/office/2007/relationships/media" Target="../media/media29.wav"/><Relationship Id="rId6" Type="http://schemas.openxmlformats.org/officeDocument/2006/relationships/image" Target="../media/image34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0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32.wav"/><Relationship Id="rId7" Type="http://schemas.openxmlformats.org/officeDocument/2006/relationships/image" Target="../media/image37.png"/><Relationship Id="rId2" Type="http://schemas.openxmlformats.org/officeDocument/2006/relationships/audio" Target="../media/media31.wav"/><Relationship Id="rId1" Type="http://schemas.microsoft.com/office/2007/relationships/media" Target="../media/media31.wav"/><Relationship Id="rId6" Type="http://schemas.openxmlformats.org/officeDocument/2006/relationships/image" Target="../media/image36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2.wav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34.wav"/><Relationship Id="rId7" Type="http://schemas.openxmlformats.org/officeDocument/2006/relationships/image" Target="../media/image39.png"/><Relationship Id="rId2" Type="http://schemas.openxmlformats.org/officeDocument/2006/relationships/audio" Target="../media/media33.wav"/><Relationship Id="rId1" Type="http://schemas.microsoft.com/office/2007/relationships/media" Target="../media/media33.wav"/><Relationship Id="rId6" Type="http://schemas.openxmlformats.org/officeDocument/2006/relationships/image" Target="../media/image38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4.wav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36.wav"/><Relationship Id="rId7" Type="http://schemas.openxmlformats.org/officeDocument/2006/relationships/image" Target="../media/image41.png"/><Relationship Id="rId2" Type="http://schemas.openxmlformats.org/officeDocument/2006/relationships/audio" Target="../media/media35.wav"/><Relationship Id="rId1" Type="http://schemas.microsoft.com/office/2007/relationships/media" Target="../media/media35.wav"/><Relationship Id="rId6" Type="http://schemas.openxmlformats.org/officeDocument/2006/relationships/image" Target="../media/image40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6.wav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38.wav"/><Relationship Id="rId7" Type="http://schemas.openxmlformats.org/officeDocument/2006/relationships/image" Target="../media/image43.png"/><Relationship Id="rId2" Type="http://schemas.openxmlformats.org/officeDocument/2006/relationships/audio" Target="../media/media37.wav"/><Relationship Id="rId1" Type="http://schemas.microsoft.com/office/2007/relationships/media" Target="../media/media37.wav"/><Relationship Id="rId6" Type="http://schemas.openxmlformats.org/officeDocument/2006/relationships/image" Target="../media/image4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8.wav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40.wav"/><Relationship Id="rId7" Type="http://schemas.openxmlformats.org/officeDocument/2006/relationships/image" Target="../media/image45.png"/><Relationship Id="rId2" Type="http://schemas.openxmlformats.org/officeDocument/2006/relationships/audio" Target="../media/media39.wav"/><Relationship Id="rId1" Type="http://schemas.microsoft.com/office/2007/relationships/media" Target="../media/media39.wav"/><Relationship Id="rId6" Type="http://schemas.openxmlformats.org/officeDocument/2006/relationships/image" Target="../media/image44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0.wav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42.wav"/><Relationship Id="rId7" Type="http://schemas.openxmlformats.org/officeDocument/2006/relationships/image" Target="../media/image47.png"/><Relationship Id="rId2" Type="http://schemas.openxmlformats.org/officeDocument/2006/relationships/audio" Target="../media/media41.wav"/><Relationship Id="rId1" Type="http://schemas.microsoft.com/office/2007/relationships/media" Target="../media/media41.wav"/><Relationship Id="rId6" Type="http://schemas.openxmlformats.org/officeDocument/2006/relationships/image" Target="../media/image46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2.wav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44.wav"/><Relationship Id="rId7" Type="http://schemas.openxmlformats.org/officeDocument/2006/relationships/image" Target="../media/image49.png"/><Relationship Id="rId2" Type="http://schemas.openxmlformats.org/officeDocument/2006/relationships/audio" Target="../media/media43.wav"/><Relationship Id="rId1" Type="http://schemas.microsoft.com/office/2007/relationships/media" Target="../media/media43.wav"/><Relationship Id="rId6" Type="http://schemas.openxmlformats.org/officeDocument/2006/relationships/image" Target="../media/image48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4.wav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46.wav"/><Relationship Id="rId7" Type="http://schemas.openxmlformats.org/officeDocument/2006/relationships/image" Target="../media/image51.png"/><Relationship Id="rId2" Type="http://schemas.openxmlformats.org/officeDocument/2006/relationships/audio" Target="../media/media45.wav"/><Relationship Id="rId1" Type="http://schemas.microsoft.com/office/2007/relationships/media" Target="../media/media45.wav"/><Relationship Id="rId6" Type="http://schemas.openxmlformats.org/officeDocument/2006/relationships/image" Target="../media/image50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6.wav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Het tegenovergestelde 2</a:t>
            </a:r>
            <a:br>
              <a:rPr lang="nl-NL" dirty="0" smtClean="0"/>
            </a:br>
            <a:r>
              <a:rPr lang="nl-NL" sz="1200" dirty="0" err="1" smtClean="0">
                <a:solidFill>
                  <a:schemeClr val="accent1">
                    <a:lumMod val="75000"/>
                  </a:schemeClr>
                </a:solidFill>
              </a:rPr>
              <a:t>digibordles</a:t>
            </a:r>
            <a:endParaRPr lang="nl-NL" sz="1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>
                <a:solidFill>
                  <a:schemeClr val="accent3">
                    <a:lumMod val="75000"/>
                  </a:schemeClr>
                </a:solidFill>
              </a:rPr>
              <a:t>taalontwikkeling voor kleuters</a:t>
            </a:r>
            <a:endParaRPr lang="nl-NL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510" y="3501008"/>
            <a:ext cx="2375110" cy="2889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501008"/>
            <a:ext cx="2328811" cy="2889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691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01240"/>
            <a:ext cx="268605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828800"/>
            <a:ext cx="27432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051720" y="1219200"/>
            <a:ext cx="609600" cy="609600"/>
          </a:xfrm>
          <a:prstGeom prst="rect">
            <a:avLst/>
          </a:prstGeom>
        </p:spPr>
      </p:pic>
      <p:pic>
        <p:nvPicPr>
          <p:cNvPr id="8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998840" y="1191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9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8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81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65030"/>
            <a:ext cx="2543175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941217"/>
            <a:ext cx="2571750" cy="301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483768" y="1196752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129139" y="11967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905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5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28800"/>
            <a:ext cx="2600325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268760"/>
            <a:ext cx="2592288" cy="3694273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327002" y="836712"/>
            <a:ext cx="609600" cy="609600"/>
          </a:xfrm>
          <a:prstGeom prst="rect">
            <a:avLst/>
          </a:prstGeom>
        </p:spPr>
      </p:pic>
      <p:pic>
        <p:nvPicPr>
          <p:cNvPr id="5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24128" y="7647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499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6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38325"/>
            <a:ext cx="2676525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95463"/>
            <a:ext cx="2695575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09118" y="1207429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903019" y="12287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354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7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00808"/>
            <a:ext cx="25908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815108"/>
            <a:ext cx="2552700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843808" y="908720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903590" y="9087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617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8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65151"/>
            <a:ext cx="2447925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65151"/>
            <a:ext cx="2571750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627784" y="980728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52120" y="9807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196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5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797065"/>
            <a:ext cx="2619375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793726"/>
            <a:ext cx="2581275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987824" y="980728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05909" y="10527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972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7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299" y="1385459"/>
            <a:ext cx="244792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15772"/>
            <a:ext cx="263842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483768" y="747936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580112" y="7758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85444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0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7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14692"/>
            <a:ext cx="2552700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917551"/>
            <a:ext cx="24860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149331" y="962887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6136" y="10527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371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4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7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06731"/>
            <a:ext cx="256222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111" y="1780262"/>
            <a:ext cx="2562225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95984" y="836712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940152" y="9087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812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9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836018"/>
            <a:ext cx="2581275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35046"/>
            <a:ext cx="2543175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821533" y="836712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156176" y="9087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495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3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5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55626"/>
            <a:ext cx="2457450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794488"/>
            <a:ext cx="2258568" cy="3218688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6164" y="908720"/>
            <a:ext cx="609600" cy="609600"/>
          </a:xfrm>
          <a:prstGeom prst="rect">
            <a:avLst/>
          </a:prstGeom>
        </p:spPr>
      </p:pic>
      <p:pic>
        <p:nvPicPr>
          <p:cNvPr id="5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868144" y="9087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879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7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72816"/>
            <a:ext cx="27432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1" y="1739478"/>
            <a:ext cx="263842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758480" y="692696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34483" y="7228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33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9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053" y="1808720"/>
            <a:ext cx="2514600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05861"/>
            <a:ext cx="2505075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915816" y="836712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084168" y="8367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520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19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666" y="1857375"/>
            <a:ext cx="2609850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699" y="1762125"/>
            <a:ext cx="2609850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734749" y="836712"/>
            <a:ext cx="609600" cy="609600"/>
          </a:xfrm>
          <a:prstGeom prst="rect">
            <a:avLst/>
          </a:prstGeom>
        </p:spPr>
      </p:pic>
      <p:pic>
        <p:nvPicPr>
          <p:cNvPr id="5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940152" y="8367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069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89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72816"/>
            <a:ext cx="2609850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22301"/>
            <a:ext cx="263842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55776" y="764704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874444" y="8367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433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5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00808"/>
            <a:ext cx="2590800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680333"/>
            <a:ext cx="2466975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466256" y="908720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148759" y="9087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64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1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844824"/>
            <a:ext cx="235267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885423"/>
            <a:ext cx="24765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707233" y="908720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009506" y="9145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17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4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0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44824"/>
            <a:ext cx="231457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09762"/>
            <a:ext cx="22669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400151" y="980728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192763" y="9807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068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5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72816"/>
            <a:ext cx="2543175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72003"/>
            <a:ext cx="2524125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658467" y="836712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24128" y="9087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671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1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72816"/>
            <a:ext cx="2562225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41694"/>
            <a:ext cx="2514600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451968" y="836712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40524" y="9087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21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21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00808"/>
            <a:ext cx="2400300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200443"/>
            <a:ext cx="1571625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55776" y="404664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148064" y="4046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297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2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00808"/>
            <a:ext cx="259080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52293"/>
            <a:ext cx="264795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300192" y="620688"/>
            <a:ext cx="609600" cy="609600"/>
          </a:xfrm>
          <a:prstGeom prst="rect">
            <a:avLst/>
          </a:prstGeom>
        </p:spPr>
      </p:pic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466256" y="6206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492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3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Kleuteridee.nl       juf Petra</a:t>
            </a:r>
            <a:endParaRPr lang="nl-NL"/>
          </a:p>
        </p:txBody>
      </p:sp>
      <p:sp>
        <p:nvSpPr>
          <p:cNvPr id="4" name="Rechthoek 3"/>
          <p:cNvSpPr/>
          <p:nvPr/>
        </p:nvSpPr>
        <p:spPr>
          <a:xfrm>
            <a:off x="3563888" y="2204864"/>
            <a:ext cx="199445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nl-NL" sz="6000" dirty="0">
                <a:solidFill>
                  <a:prstClr val="black"/>
                </a:solidFill>
              </a:rPr>
              <a:t>einde</a:t>
            </a:r>
            <a:endParaRPr lang="nl-NL" sz="6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9896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eken">
  <a:themeElements>
    <a:clrScheme name="Golfv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Hoeken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oeke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116</TotalTime>
  <Words>80</Words>
  <Application>Microsoft Office PowerPoint</Application>
  <PresentationFormat>Diavoorstelling (4:3)</PresentationFormat>
  <Paragraphs>28</Paragraphs>
  <Slides>25</Slides>
  <Notes>1</Notes>
  <HiddenSlides>0</HiddenSlides>
  <MMClips>46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25</vt:i4>
      </vt:variant>
    </vt:vector>
  </HeadingPairs>
  <TitlesOfParts>
    <vt:vector size="26" baseType="lpstr">
      <vt:lpstr>Hoeken</vt:lpstr>
      <vt:lpstr>Het tegenovergestelde 2 digibordles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Het tegenovergestelde 2 digibordles</dc:title>
  <dc:creator>Petra</dc:creator>
  <cp:lastModifiedBy>Petra</cp:lastModifiedBy>
  <cp:revision>8</cp:revision>
  <dcterms:created xsi:type="dcterms:W3CDTF">2013-11-12T17:51:51Z</dcterms:created>
  <dcterms:modified xsi:type="dcterms:W3CDTF">2013-11-12T19:48:02Z</dcterms:modified>
</cp:coreProperties>
</file>