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BFAB2-2009-4064-A4E3-3551F980B9F7}" type="datetimeFigureOut">
              <a:rPr lang="nl-NL" smtClean="0"/>
              <a:t>5-11-2013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E13EA-1F98-42AD-A194-7A262F996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25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13EA-1F98-42AD-A194-7A262F996AC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81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3A8D-FF55-4E92-9625-D67EF2D01447}" type="datetime1">
              <a:rPr lang="nl-NL" smtClean="0"/>
              <a:t>5-11-2013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kleuteridee.nl</a:t>
            </a:r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AAC7-7B40-4D65-93A9-17C852CCFF82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4369-DFAD-40DE-892D-DDD7B708C3C4}" type="datetime1">
              <a:rPr lang="nl-NL" smtClean="0"/>
              <a:t>5-11-2013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kleuteridee.nl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AAC7-7B40-4D65-93A9-17C852CCFF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EE0-089E-41FE-BEAF-8988DEF8654C}" type="datetime1">
              <a:rPr lang="nl-NL" smtClean="0"/>
              <a:t>5-11-2013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kleuteridee.nl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AAC7-7B40-4D65-93A9-17C852CCFF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96C-07ED-4B14-8903-15B8C31B249B}" type="datetime1">
              <a:rPr lang="nl-NL" smtClean="0"/>
              <a:t>5-11-2013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kleuteridee.nl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AAC7-7B40-4D65-93A9-17C852CCFF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2101-37E1-4BDB-B96B-D7CD86AD519D}" type="datetime1">
              <a:rPr lang="nl-NL" smtClean="0"/>
              <a:t>5-11-2013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kleuteridee.nl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AAC7-7B40-4D65-93A9-17C852CCFF82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4140-86CF-40CF-86B3-87E1664AECD6}" type="datetime1">
              <a:rPr lang="nl-NL" smtClean="0"/>
              <a:t>5-11-2013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kleuteridee.nl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AAC7-7B40-4D65-93A9-17C852CCFF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E84E-ADE4-482B-A262-D7D4A87377F8}" type="datetime1">
              <a:rPr lang="nl-NL" smtClean="0"/>
              <a:t>5-11-2013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kleuteridee.nl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AAC7-7B40-4D65-93A9-17C852CCFF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7DB4-52C0-409C-BEE3-588F1D985BAA}" type="datetime1">
              <a:rPr lang="nl-NL" smtClean="0"/>
              <a:t>5-11-2013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kleuteridee.nl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AAC7-7B40-4D65-93A9-17C852CCFF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C6E5-169C-43C7-8684-60B38FBA7821}" type="datetime1">
              <a:rPr lang="nl-NL" smtClean="0"/>
              <a:t>5-11-2013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kleuteridee.nl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AAC7-7B40-4D65-93A9-17C852CCFF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9D4C-F958-4C89-A628-3F65AF215F58}" type="datetime1">
              <a:rPr lang="nl-NL" smtClean="0"/>
              <a:t>5-11-2013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kleuteridee.nl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AAC7-7B40-4D65-93A9-17C852CCFF8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8440-5816-4EA0-95C1-A224FAEFEE29}" type="datetime1">
              <a:rPr lang="nl-NL" smtClean="0"/>
              <a:t>5-11-2013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kleuteridee.nl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01AAC7-7B40-4D65-93A9-17C852CCFF82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03EDEE-D11B-4DC7-B81D-8B13AE1167F5}" type="datetime1">
              <a:rPr lang="nl-NL" smtClean="0"/>
              <a:t>5-11-2013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nl-NL" smtClean="0"/>
              <a:t>kleuteridee.nl</a:t>
            </a:r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01AAC7-7B40-4D65-93A9-17C852CCFF82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400" dirty="0" err="1" smtClean="0"/>
              <a:t>Digibordles</a:t>
            </a:r>
            <a:r>
              <a:rPr lang="nl-NL" sz="4400" dirty="0" smtClean="0"/>
              <a:t/>
            </a:r>
            <a:br>
              <a:rPr lang="nl-NL" sz="4400" dirty="0" smtClean="0"/>
            </a:br>
            <a:r>
              <a:rPr lang="nl-NL" sz="4400" dirty="0" smtClean="0"/>
              <a:t>Taalontwikkeling voor kleuters</a:t>
            </a:r>
            <a:br>
              <a:rPr lang="nl-NL" sz="4400" dirty="0" smtClean="0"/>
            </a:br>
            <a:r>
              <a:rPr lang="nl-NL" sz="4400" dirty="0" smtClean="0"/>
              <a:t>Benoem het tegenovergestelde</a:t>
            </a:r>
            <a:endParaRPr lang="nl-NL" sz="4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kleuteridee.nl</a:t>
            </a:r>
          </a:p>
          <a:p>
            <a:r>
              <a:rPr lang="nl-NL" dirty="0" smtClean="0"/>
              <a:t>Juf Petra</a:t>
            </a:r>
            <a:endParaRPr lang="nl-NL" dirty="0"/>
          </a:p>
        </p:txBody>
      </p:sp>
      <p:pic>
        <p:nvPicPr>
          <p:cNvPr id="1026" name="Picture 2" descr="https://lh4.googleusercontent.com/-qgnemtYvfcE/SZH8DawhSwI/AAAAAAAAC9w/DuCUUdkL_5U/w912-h430-no/mucho+po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2" y="3356784"/>
            <a:ext cx="5956676" cy="280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5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10242" name="Picture 2" descr="https://lh3.googleusercontent.com/-h5uIW-napXQ/SZH8Oy1fRxI/AAAAAAAAC_Q/xuV3cSOWXJo/w800-h422-no/lleno+vac%25C3%25A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20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1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11266" name="Picture 2" descr="https://lh6.googleusercontent.com/-QYzBhlzpIbc/SZH8QZ9PvWI/AAAAAAAAC_Y/i76RyzJtxkA/w800-h391-no/lleno+vac%25C3%25AD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20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0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12290" name="Picture 2" descr="https://lh5.googleusercontent.com/-hvj0t4X8dO4/SZH8RgFdNSI/AAAAAAAAC_g/XQLXARtQX14/w800-h496-no/pesado+livian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200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29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13314" name="Picture 2" descr="https://lh6.googleusercontent.com/-9ah2NPzWLIQ/SZH8TLgABMI/AAAAAAAAC_o/bQz6-IX4uSo/w912-h391-no/qui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4" y="1484784"/>
            <a:ext cx="86868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6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14338" name="Picture 2" descr="https://lh4.googleusercontent.com/-avBPLFMZ6i4/SZH8Uswk97I/AAAAAAAAC_w/4ZhNEVJP8Ts/w912-h483-no/abierto+cerr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868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3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15362" name="Picture 2" descr="https://lh4.googleusercontent.com/-HX52YH2LeMg/SZH8VTYnrkI/AAAAAAAAC_4/ZQ7DTOdhBK0/w640-h502-no/adentro+afu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960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4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16386" name="Picture 2" descr="https://lh5.googleusercontent.com/-d0VJvjxoHLc/SZH8WgdZcFI/AAAAAAAADAA/ovFswxOEWm4/w720-h510-no/adentro+afuer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858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0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17410" name="Picture 2" descr="https://lh3.googleusercontent.com/-ZdrDk_AaCX4/SZH8XyOGocI/AAAAAAAADAI/KmQcAy9OzvE/w800-h481-no/arriba+abaj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620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5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18434" name="Picture 2" descr="https://lh3.googleusercontent.com/-nx4qmvO_JAY/SZH8Y4FfbiI/AAAAAAAADAQ/FbNZ7GPSTYQ/w800-h507-no/arriba+abaj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6200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4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19458" name="Picture 2" descr="https://lh5.googleusercontent.com/-rAUIhw0RM7Q/SZH8aQUmFlI/AAAAAAAADAg/JAEXz5Pmv-I/w912-h478-no/frente+detr%25C3%25A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868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0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2050" name="Picture 2" descr="https://lh4.googleusercontent.com/-YOMg9U5nOko/SZH8EXIfNXI/AAAAAAAAC94/Rq3DWGsWTZM/w912-h443-no/mucho+poc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3" y="1268760"/>
            <a:ext cx="86868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6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20482" name="Picture 2" descr="https://lh3.googleusercontent.com/-KzFq9scWzMg/SZH8bjH6cmI/AAAAAAAADAo/U5V71MdRmro/w800-h462-no/fr%25C3%25ADo+calie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620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21506" name="Picture 2" descr="https://lh5.googleusercontent.com/-6dm5ihphfmY/SZH8cVr00uI/AAAAAAAADAw/YkBjchQKIfQ/w720-h466-no/gordo+fla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8580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3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22530" name="Picture 2" descr="https://lh3.googleusercontent.com/-1GgopS6VLZQ/SZH8fR3EDHI/AAAAAAAADA4/4vj4hphQi9k/w912-h467-no/gordo+flac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868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smtClean="0"/>
              <a:t>kleuteridee.nl</a:t>
            </a:r>
            <a:endParaRPr lang="nl-NL" sz="1600" dirty="0"/>
          </a:p>
        </p:txBody>
      </p:sp>
      <p:pic>
        <p:nvPicPr>
          <p:cNvPr id="23554" name="Picture 2" descr="https://lh3.googleusercontent.com/-IFu-SqW4nbU/SZH8gebLAoI/AAAAAAAADBA/U5m5df8AFnI/w800-h426-no/abrigado+d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20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8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24578" name="Picture 2" descr="https://lh6.googleusercontent.com/-nRhexcLCVu0/SZH8iEpOrDI/AAAAAAAADBI/7qLdz5EzzGQ/w640-h474-no/grande+chic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0960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3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25604" name="Picture 4" descr="https://lh6.googleusercontent.com/-ubCbjoR-VHM/SZH8jqppt6I/AAAAAAAADBQ/oCnQXO5vw1Q/w720-h508-no/grande+chic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8580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1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86489" y="6309320"/>
            <a:ext cx="848299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26626" name="Picture 2" descr="https://lh4.googleusercontent.com/-WMmxLyANEVo/SZH8kjFFJnI/AAAAAAAADBY/CEl998WSvN0/w381-h512-no/duro+bland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369730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427984" y="558562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einde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070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3074" name="Picture 2" descr="https://lh3.googleusercontent.com/-gyQsyRgIcaI/SZH8FwCJU4I/AAAAAAAAC-A/Si23QaGM3DY/w912-h457-no/oscuro+l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868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8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4098" name="Picture 2" descr="https://lh6.googleusercontent.com/-UswId0eO-_Y/SZH8G-hacoI/AAAAAAAAC-I/SZGChrnzm6c/w912-h446-no/oscuro+luz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868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51520" y="6165304"/>
            <a:ext cx="8496944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5122" name="Picture 2" descr="https://lh5.googleusercontent.com/-Cp7jPUsU0Pw/SZH8IMU5bWI/AAAAAAAAC-Q/b-q-GVbn0JU/w912-h465-no/sucio+limp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0" y="1124744"/>
            <a:ext cx="86868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3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6146" name="Picture 2" descr="https://lh4.googleusercontent.com/-qfY7_aOad6k/SZH8JfMVqEI/AAAAAAAAC-Y/tFTwnsIwre8/w912-h441-no/sucio+limpi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868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7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7170" name="Picture 2" descr="https://lh6.googleusercontent.com/-F6mHPkx2QU0/SZH8KWbkm4I/AAAAAAAAC-g/PYUMgZAFY4s/w796-h390-no/usado+nuev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819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8194" name="Picture 2" descr="https://lh3.googleusercontent.com/-qEag6AfRWYc/SZH8LySjgOI/AAAAAAAAC-s/KVBSAGDX4eQ/w800-h420-no/mojado+sec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620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37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236296" y="6309320"/>
            <a:ext cx="3352800" cy="365125"/>
          </a:xfrm>
        </p:spPr>
        <p:txBody>
          <a:bodyPr/>
          <a:lstStyle/>
          <a:p>
            <a:r>
              <a:rPr lang="nl-NL" sz="1600" b="1" smtClean="0"/>
              <a:t>kleuteridee.nl</a:t>
            </a:r>
            <a:endParaRPr lang="nl-NL" sz="1600" b="1" dirty="0"/>
          </a:p>
        </p:txBody>
      </p:sp>
      <p:pic>
        <p:nvPicPr>
          <p:cNvPr id="9218" name="Picture 2" descr="https://lh5.googleusercontent.com/-822kyQzewtY/SZH8Nj4ggAI/AAAAAAAAC_I/knQMT2xq22I/w800-h422-no/mojado+sec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20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9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55</Words>
  <Application>Microsoft Office PowerPoint</Application>
  <PresentationFormat>Diavoorstelling (4:3)</PresentationFormat>
  <Paragraphs>54</Paragraphs>
  <Slides>26</Slides>
  <Notes>25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Stroom</vt:lpstr>
      <vt:lpstr>Digibordles Taalontwikkeling voor kleuters Benoem het tegenovergestelde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Digibordles Taalontwikkeling voor kleuters Benoem het tegenovergestelde</dc:title>
  <dc:creator>Petra</dc:creator>
  <cp:lastModifiedBy>Petra</cp:lastModifiedBy>
  <cp:revision>5</cp:revision>
  <dcterms:created xsi:type="dcterms:W3CDTF">2013-11-05T08:45:07Z</dcterms:created>
  <dcterms:modified xsi:type="dcterms:W3CDTF">2013-11-05T09:09:14Z</dcterms:modified>
</cp:coreProperties>
</file>