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6" r:id="rId2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79B7A7-E670-4BCE-B3C5-B2293C31FC51}" type="datetimeFigureOut">
              <a:rPr lang="nl-NL" smtClean="0"/>
              <a:t>5-11-2013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6AB27-EE76-4AB3-9083-3ECF44033B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6003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D40C-589C-43BB-8006-D553CE07BDF5}" type="datetime1">
              <a:rPr lang="nl-NL" smtClean="0"/>
              <a:t>5-11-2013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kleuteridee.nl   juf Petra</a:t>
            </a: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70B47-217A-42D1-B27A-972827DE91B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FF753-5498-471B-B4DB-B5CFAC1D82AE}" type="datetime1">
              <a:rPr lang="nl-NL" smtClean="0"/>
              <a:t>5-11-2013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kleuteridee.nl   juf Petra</a:t>
            </a: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70B47-217A-42D1-B27A-972827DE91B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D93E-2ACF-418E-BF4D-E9673A2C3519}" type="datetime1">
              <a:rPr lang="nl-NL" smtClean="0"/>
              <a:t>5-11-2013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kleuteridee.nl   juf Petra</a:t>
            </a: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70B47-217A-42D1-B27A-972827DE91B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D75D9-C2F3-4266-B630-C3D3734F30B7}" type="datetime1">
              <a:rPr lang="nl-NL" smtClean="0"/>
              <a:t>5-11-2013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kleuteridee.nl   juf Petra</a:t>
            </a: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70B47-217A-42D1-B27A-972827DE91B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7EF4D-2D25-4587-B1FD-1A16877FDC1B}" type="datetime1">
              <a:rPr lang="nl-NL" smtClean="0"/>
              <a:t>5-11-2013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kleuteridee.nl   juf Petra</a:t>
            </a: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70B47-217A-42D1-B27A-972827DE91B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0835-4E72-4A4F-990E-FF59E300D005}" type="datetime1">
              <a:rPr lang="nl-NL" smtClean="0"/>
              <a:t>5-11-2013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kleuteridee.nl   juf Petra</a:t>
            </a: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70B47-217A-42D1-B27A-972827DE91B4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5477-9F9D-4243-91BD-03DCBE8D1C95}" type="datetime1">
              <a:rPr lang="nl-NL" smtClean="0"/>
              <a:t>5-11-2013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kleuteridee.nl   juf Petra</a:t>
            </a:r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70B47-217A-42D1-B27A-972827DE91B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E77E-1C87-4F00-BAD2-F066885ABD14}" type="datetime1">
              <a:rPr lang="nl-NL" smtClean="0"/>
              <a:t>5-11-2013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kleuteridee.nl   juf Petra</a:t>
            </a: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70B47-217A-42D1-B27A-972827DE91B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5D2BD-C4D9-4159-95BD-143DBACDABE5}" type="datetime1">
              <a:rPr lang="nl-NL" smtClean="0"/>
              <a:t>5-11-2013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kleuteridee.nl   juf Petra</a:t>
            </a:r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70B47-217A-42D1-B27A-972827DE91B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63CCB-BF67-4048-9C2D-1D598636BFAE}" type="datetime1">
              <a:rPr lang="nl-NL" smtClean="0"/>
              <a:t>5-11-2013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kleuteridee.nl   juf Petra</a:t>
            </a: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5B70B47-217A-42D1-B27A-972827DE91B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EC794-168F-4066-A6F8-C9E0EC91D677}" type="datetime1">
              <a:rPr lang="nl-NL" smtClean="0"/>
              <a:t>5-11-2013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kleuteridee.nl   juf Petra</a:t>
            </a: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70B47-217A-42D1-B27A-972827DE91B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EF6F0F7-E823-4F4B-A790-845BACBC51DA}" type="datetime1">
              <a:rPr lang="nl-NL" smtClean="0"/>
              <a:t>5-11-2013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r>
              <a:rPr lang="nl-NL" smtClean="0"/>
              <a:t>kleuteridee.nl   juf Petra</a:t>
            </a: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E5B70B47-217A-42D1-B27A-972827DE91B4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Wat klopt er niet?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Wie weet het eerst het goede antwoord?</a:t>
            </a:r>
            <a:endParaRPr lang="nl-NL" dirty="0"/>
          </a:p>
        </p:txBody>
      </p:sp>
      <p:pic>
        <p:nvPicPr>
          <p:cNvPr id="1028" name="Picture 4" descr="https://lh5.googleusercontent.com/-MKSdaM_m-8k/Sfo6fdBmcMI/AAAAAAAAJEo/w7Q1urFryhs/w480-h293-no/pecer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3429000"/>
            <a:ext cx="4572000" cy="2790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kleuteridee.nl   juf Petra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300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kleuteridee.nl   juf Petra</a:t>
            </a:r>
            <a:endParaRPr lang="nl-NL"/>
          </a:p>
        </p:txBody>
      </p:sp>
      <p:pic>
        <p:nvPicPr>
          <p:cNvPr id="10242" name="Picture 2" descr="https://lh3.googleusercontent.com/-hcfNA7hIuW0/Sfo6cXCzfOI/AAAAAAAAJD4/huhYwNrEGkA/w480-h300-no/m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052736"/>
            <a:ext cx="6192688" cy="387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7519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kleuteridee.nl   juf Petra</a:t>
            </a:r>
            <a:endParaRPr lang="nl-NL"/>
          </a:p>
        </p:txBody>
      </p:sp>
      <p:pic>
        <p:nvPicPr>
          <p:cNvPr id="11266" name="Picture 2" descr="https://lh3.googleusercontent.com/-fZsHOaUEkaw/Sfo6dWJ_dDI/AAAAAAAAJEI/StHEqotYmf0/w479-h292-no/monopati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309" y="980728"/>
            <a:ext cx="6570561" cy="4005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9809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kleuteridee.nl   juf Petra</a:t>
            </a:r>
            <a:endParaRPr lang="nl-NL"/>
          </a:p>
        </p:txBody>
      </p:sp>
      <p:pic>
        <p:nvPicPr>
          <p:cNvPr id="12290" name="Picture 2" descr="https://lh4.googleusercontent.com/-cwCJjuAOWIg/Sfo6d-Ao3GI/AAAAAAAAJEQ/ItJWo_OR1NQ/w480-h292-no/pal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908720"/>
            <a:ext cx="6584278" cy="4005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93266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kleuteridee.nl   juf Petra</a:t>
            </a:r>
            <a:endParaRPr lang="nl-NL"/>
          </a:p>
        </p:txBody>
      </p:sp>
      <p:pic>
        <p:nvPicPr>
          <p:cNvPr id="13314" name="Picture 2" descr="https://lh3.googleusercontent.com/-gZ6Eq962-ic/Sfo6eZXhYDI/AAAAAAAAJEY/wiGMtLFeaj4/w480-h304-no/pa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639890"/>
            <a:ext cx="6696744" cy="4241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77205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kleuteridee.nl   juf Petra</a:t>
            </a:r>
            <a:endParaRPr lang="nl-NL"/>
          </a:p>
        </p:txBody>
      </p:sp>
      <p:pic>
        <p:nvPicPr>
          <p:cNvPr id="14338" name="Picture 2" descr="https://lh3.googleusercontent.com/-G_1lGw-Roi0/Sfo6e4g7TmI/AAAAAAAAJEg/GCSdXYKKvCU/w480-h300-no/pat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7" y="980728"/>
            <a:ext cx="6184979" cy="3865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15273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kleuteridee.nl   juf Petra</a:t>
            </a:r>
            <a:endParaRPr lang="nl-NL"/>
          </a:p>
        </p:txBody>
      </p:sp>
      <p:pic>
        <p:nvPicPr>
          <p:cNvPr id="15362" name="Picture 2" descr="https://lh5.googleusercontent.com/-vrFZoJV30CY/Sfo6f6RtQmI/AAAAAAAAJEw/PiCYVqsJ_qM/w480-h304-no/pescado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980728"/>
            <a:ext cx="6391149" cy="4047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599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kleuteridee.nl   juf Petra</a:t>
            </a:r>
            <a:endParaRPr lang="nl-NL"/>
          </a:p>
        </p:txBody>
      </p:sp>
      <p:pic>
        <p:nvPicPr>
          <p:cNvPr id="16386" name="Picture 2" descr="https://lh5.googleusercontent.com/-8GMOk2AVHt0/Sfo6gf1f3EI/AAAAAAAAJE4/aA6hC42aw7o/w480-h300-no/reloj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980728"/>
            <a:ext cx="6184979" cy="3865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99131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kleuteridee.nl   juf Petra</a:t>
            </a:r>
            <a:endParaRPr lang="nl-NL"/>
          </a:p>
        </p:txBody>
      </p:sp>
      <p:pic>
        <p:nvPicPr>
          <p:cNvPr id="17410" name="Picture 2" descr="https://lh5.googleusercontent.com/-VOnv5nKhz2c/Sfo6iMhB0TI/AAAAAAAAJFQ/SsObgTtEnCs/w480-h299-no/tendeder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945324"/>
            <a:ext cx="6362807" cy="396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13281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kleuteridee.nl   juf Petra</a:t>
            </a:r>
            <a:endParaRPr lang="nl-NL"/>
          </a:p>
        </p:txBody>
      </p:sp>
      <p:pic>
        <p:nvPicPr>
          <p:cNvPr id="18434" name="Picture 2" descr="https://lh4.googleusercontent.com/-WTablbJwB-U/Sfo6irtX9vI/AAAAAAAAJFY/f2ZuQL_cehs/w480-h306-no/teni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35063"/>
            <a:ext cx="7229038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00223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kleuteridee.nl   juf Petra</a:t>
            </a:r>
            <a:endParaRPr lang="nl-NL"/>
          </a:p>
        </p:txBody>
      </p:sp>
      <p:pic>
        <p:nvPicPr>
          <p:cNvPr id="19458" name="Picture 2" descr="https://lh4.googleusercontent.com/-FlPrI9LqsH8/Sfo6jHIY-2I/AAAAAAAAJFg/OgwVgPRCITo/w480-h299-no/teter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99" y="404664"/>
            <a:ext cx="7167081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4386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lh3.googleusercontent.com/-zsOihR7RTrU/Sfo6ZdAblSI/AAAAAAAAJDI/QRkh9WuAnVA/w480-h306-no/gaf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32656"/>
            <a:ext cx="7272808" cy="4636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kleuteridee.nl   juf Petra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29727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Einde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Kleuteridee.nl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kleuteridee.nl   juf Petra</a:t>
            </a:r>
            <a:endParaRPr lang="nl-NL"/>
          </a:p>
        </p:txBody>
      </p:sp>
      <p:pic>
        <p:nvPicPr>
          <p:cNvPr id="20482" name="Picture 2" descr="https://lh4.googleusercontent.com/-02ffFkiOIZo/Sfo6jlaZNvI/AAAAAAAAJFo/sxtq0EvMWlM/w480-h304-no/tortug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140968"/>
            <a:ext cx="3672408" cy="2325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6702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lh5.googleusercontent.com/-3VGobcCh3T8/Sfo6YplWDJI/AAAAAAAAJDA/rsWye62Hqqc/w480-h304-no/escob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20688"/>
            <a:ext cx="6658845" cy="4217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z="1400" cap="none" spc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kleuteridee.nl   juf Petra</a:t>
            </a:r>
            <a:endParaRPr lang="nl-NL" sz="1400" b="1" dirty="0"/>
          </a:p>
        </p:txBody>
      </p:sp>
    </p:spTree>
    <p:extLst>
      <p:ext uri="{BB962C8B-B14F-4D97-AF65-F5344CB8AC3E}">
        <p14:creationId xmlns:p14="http://schemas.microsoft.com/office/powerpoint/2010/main" val="406302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kleuteridee.nl   juf Petra</a:t>
            </a:r>
            <a:endParaRPr lang="nl-NL"/>
          </a:p>
        </p:txBody>
      </p:sp>
      <p:pic>
        <p:nvPicPr>
          <p:cNvPr id="5122" name="Picture 2" descr="https://lh6.googleusercontent.com/-1fVChBF5k7g/Sfo6YB2qLOI/AAAAAAAAJC4/9x_8DqOKBOc/w480-h305-no/com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764704"/>
            <a:ext cx="6498509" cy="4129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5575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kleuteridee.nl   juf Petra</a:t>
            </a:r>
            <a:endParaRPr lang="nl-NL"/>
          </a:p>
        </p:txBody>
      </p:sp>
      <p:pic>
        <p:nvPicPr>
          <p:cNvPr id="2052" name="Picture 4" descr="https://lh4.googleusercontent.com/-nUmbKBY_DBk/Sfo6ZhPVzAI/AAAAAAAAJDQ/NHMTRmpnOdU/w480-h300-no/gatorat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548680"/>
            <a:ext cx="6991469" cy="43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7170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kleuteridee.nl   juf Petra</a:t>
            </a:r>
            <a:endParaRPr lang="nl-NL"/>
          </a:p>
        </p:txBody>
      </p:sp>
      <p:pic>
        <p:nvPicPr>
          <p:cNvPr id="6146" name="Picture 2" descr="https://lh4.googleusercontent.com/-gL-Mj-_7kLM/Sfo6aN-KJWI/AAAAAAAAJDY/JdfgPdHN3QU/w480-h293-no/jaul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04664"/>
            <a:ext cx="7416824" cy="452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0524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kleuteridee.nl   juf Petra</a:t>
            </a:r>
            <a:endParaRPr lang="nl-NL"/>
          </a:p>
        </p:txBody>
      </p:sp>
      <p:pic>
        <p:nvPicPr>
          <p:cNvPr id="7170" name="Picture 2" descr="https://lh3.googleusercontent.com/-Cqm5vMZ-u60/Sfo6av4ZC5I/AAAAAAAAJDg/4QUAZ-WKpn8/w480-h293-no/lapiz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620688"/>
            <a:ext cx="7056784" cy="4307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9299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kleuteridee.nl   juf Petra</a:t>
            </a:r>
            <a:endParaRPr lang="nl-NL"/>
          </a:p>
        </p:txBody>
      </p:sp>
      <p:pic>
        <p:nvPicPr>
          <p:cNvPr id="8194" name="Picture 2" descr="https://lh5.googleusercontent.com/-HWc6jA9r-PI/Sfo6bJl3mfI/AAAAAAAAJDo/yywInZjvqM4/w480-h293-no/lavador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1" y="620688"/>
            <a:ext cx="6813341" cy="4158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2788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kleuteridee.nl   juf Petra</a:t>
            </a:r>
            <a:endParaRPr lang="nl-NL"/>
          </a:p>
        </p:txBody>
      </p:sp>
      <p:pic>
        <p:nvPicPr>
          <p:cNvPr id="9218" name="Picture 2" descr="https://lh5.googleusercontent.com/-cgX2afxOsv0/Sfo6bjx65JI/AAAAAAAAJDw/ThSjCaGaYog/w480-h278-no/llav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692696"/>
            <a:ext cx="7431597" cy="4304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01740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eken">
  <a:themeElements>
    <a:clrScheme name="Hoeken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Hoeken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oeke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17</TotalTime>
  <Words>75</Words>
  <Application>Microsoft Office PowerPoint</Application>
  <PresentationFormat>Diavoorstelling (4:3)</PresentationFormat>
  <Paragraphs>24</Paragraphs>
  <Slides>20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20</vt:i4>
      </vt:variant>
    </vt:vector>
  </HeadingPairs>
  <TitlesOfParts>
    <vt:vector size="21" baseType="lpstr">
      <vt:lpstr>Hoeken</vt:lpstr>
      <vt:lpstr>Wat klopt er niet?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Einde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 klopt er niet?</dc:title>
  <dc:creator>Petra</dc:creator>
  <cp:lastModifiedBy>Petra</cp:lastModifiedBy>
  <cp:revision>2</cp:revision>
  <dcterms:created xsi:type="dcterms:W3CDTF">2013-11-05T07:13:10Z</dcterms:created>
  <dcterms:modified xsi:type="dcterms:W3CDTF">2013-11-05T07:30:25Z</dcterms:modified>
</cp:coreProperties>
</file>