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7164388" cy="709295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2147" autoAdjust="0"/>
    <p:restoredTop sz="94660"/>
  </p:normalViewPr>
  <p:slideViewPr>
    <p:cSldViewPr>
      <p:cViewPr varScale="1">
        <p:scale>
          <a:sx n="107" d="100"/>
          <a:sy n="107" d="100"/>
        </p:scale>
        <p:origin x="-2550" y="-84"/>
      </p:cViewPr>
      <p:guideLst>
        <p:guide orient="horz" pos="2234"/>
        <p:guide pos="225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37329" y="2203412"/>
            <a:ext cx="6089730" cy="1520387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074658" y="4019338"/>
            <a:ext cx="5015072" cy="181264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49967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6215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937" y="4557877"/>
            <a:ext cx="6089730" cy="14087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65937" y="3006295"/>
            <a:ext cx="6089730" cy="15515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5562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281103" y="1712488"/>
            <a:ext cx="2465246" cy="484028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2865756" y="1712488"/>
            <a:ext cx="2466490" cy="484028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49577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8220" y="284047"/>
            <a:ext cx="6447949" cy="1182158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58219" y="1587705"/>
            <a:ext cx="3165516" cy="66168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358219" y="2249385"/>
            <a:ext cx="3165516" cy="408665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3639410" y="1587705"/>
            <a:ext cx="3166759" cy="66168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3639410" y="2249385"/>
            <a:ext cx="3166759" cy="408665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78524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0242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7782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8220" y="282404"/>
            <a:ext cx="2357034" cy="120186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801077" y="282405"/>
            <a:ext cx="4005092" cy="60536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358220" y="1484266"/>
            <a:ext cx="2357034" cy="4851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55012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04270" y="4965065"/>
            <a:ext cx="4298633" cy="5861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404270" y="633768"/>
            <a:ext cx="4298633" cy="425577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404270" y="5551219"/>
            <a:ext cx="4298633" cy="83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53224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0375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4069771" y="293898"/>
            <a:ext cx="1262475" cy="6258872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281103" y="293898"/>
            <a:ext cx="3669261" cy="6258872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4498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358220" y="284047"/>
            <a:ext cx="6447949" cy="1182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58220" y="1655022"/>
            <a:ext cx="6447949" cy="4681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358219" y="6574114"/>
            <a:ext cx="1671691" cy="3776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63470-375B-47DE-941E-A2248F700F0F}" type="datetimeFigureOut">
              <a:rPr lang="nl-NL" smtClean="0"/>
              <a:t>10-11-2013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2447833" y="6574114"/>
            <a:ext cx="2268723" cy="3776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5134478" y="6574114"/>
            <a:ext cx="1671691" cy="3776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65FAF-F357-4067-9D45-6A6E7D7D3A9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28359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5" Type="http://schemas.openxmlformats.org/officeDocument/2006/relationships/image" Target="../media/image5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5" Type="http://schemas.openxmlformats.org/officeDocument/2006/relationships/image" Target="../media/image7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5" Type="http://schemas.openxmlformats.org/officeDocument/2006/relationships/image" Target="../media/image5.png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5" Type="http://schemas.openxmlformats.org/officeDocument/2006/relationships/image" Target="../media/image5.pn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5" Type="http://schemas.openxmlformats.org/officeDocument/2006/relationships/image" Target="../media/image5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5" Type="http://schemas.openxmlformats.org/officeDocument/2006/relationships/image" Target="../media/image3.pn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5" Type="http://schemas.openxmlformats.org/officeDocument/2006/relationships/image" Target="../media/image7.pn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5" Type="http://schemas.openxmlformats.org/officeDocument/2006/relationships/image" Target="../media/image5.pn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5" Type="http://schemas.openxmlformats.org/officeDocument/2006/relationships/image" Target="../media/image7.pn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434" y="378123"/>
            <a:ext cx="961653" cy="961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kstvak 4"/>
          <p:cNvSpPr txBox="1"/>
          <p:nvPr/>
        </p:nvSpPr>
        <p:spPr>
          <a:xfrm>
            <a:off x="413842" y="450131"/>
            <a:ext cx="4994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 smtClean="0">
                <a:solidFill>
                  <a:schemeClr val="bg1"/>
                </a:solidFill>
                <a:latin typeface="DS Stain" panose="03090702030407020404" pitchFamily="66" charset="0"/>
              </a:rPr>
              <a:t>Vertaald uit het Portugees door juf Petra van Ginkel</a:t>
            </a:r>
          </a:p>
          <a:p>
            <a:r>
              <a:rPr lang="nl-NL" sz="1200" dirty="0" smtClean="0">
                <a:solidFill>
                  <a:schemeClr val="bg1"/>
                </a:solidFill>
                <a:latin typeface="DS Stain" panose="03090702030407020404" pitchFamily="66" charset="0"/>
              </a:rPr>
              <a:t>Kleuteridee.nl</a:t>
            </a:r>
            <a:endParaRPr lang="nl-NL" sz="1200" dirty="0">
              <a:solidFill>
                <a:schemeClr val="bg1"/>
              </a:solidFill>
              <a:latin typeface="DS Stain" panose="03090702030407020404" pitchFamily="66" charset="0"/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13842" y="101124"/>
            <a:ext cx="20293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200" dirty="0" smtClean="0">
                <a:solidFill>
                  <a:schemeClr val="accent2">
                    <a:lumMod val="75000"/>
                  </a:schemeClr>
                </a:solidFill>
                <a:latin typeface="DS Stain" panose="03090702030407020404" pitchFamily="66" charset="0"/>
              </a:rPr>
              <a:t>Ronaldo</a:t>
            </a:r>
            <a:r>
              <a:rPr lang="nl-NL" sz="1200" dirty="0">
                <a:solidFill>
                  <a:schemeClr val="accent2">
                    <a:lumMod val="75000"/>
                  </a:schemeClr>
                </a:solidFill>
                <a:latin typeface="DS Stain" panose="03090702030407020404" pitchFamily="66" charset="0"/>
              </a:rPr>
              <a:t> </a:t>
            </a:r>
            <a:r>
              <a:rPr lang="nl-NL" sz="1200" dirty="0" smtClean="0">
                <a:solidFill>
                  <a:schemeClr val="accent2">
                    <a:lumMod val="75000"/>
                  </a:schemeClr>
                </a:solidFill>
                <a:latin typeface="DS Stain" panose="03090702030407020404" pitchFamily="66" charset="0"/>
              </a:rPr>
              <a:t>Simoes Coelho</a:t>
            </a:r>
            <a:endParaRPr lang="nl-NL" sz="1200" dirty="0">
              <a:solidFill>
                <a:schemeClr val="accent2">
                  <a:lumMod val="75000"/>
                </a:schemeClr>
              </a:solidFill>
              <a:latin typeface="DS Stain" panose="03090702030407020404" pitchFamily="66" charset="0"/>
            </a:endParaRPr>
          </a:p>
        </p:txBody>
      </p:sp>
      <p:pic>
        <p:nvPicPr>
          <p:cNvPr id="7" name="logeren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99287" y="62827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55186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8" name="het meisje is blij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30466" y="4501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435042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3" name="ze maakt haar bagage klaar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6490" y="3781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09321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12" name="moeder pakt ook nog wat spulletjes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4482" y="2314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976866"/>
      </p:ext>
    </p:extLst>
  </p:cSld>
  <p:clrMapOvr>
    <a:masterClrMapping/>
  </p:clrMapOvr>
  <p:transition spd="slow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7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5" name="het meisje is heel blij, ze neemt haar liefste pop mee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02474" y="3781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112839"/>
      </p:ext>
    </p:extLst>
  </p:cSld>
  <p:clrMapOvr>
    <a:masterClrMapping/>
  </p:clrMapOvr>
  <p:transition spd="slow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284011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4" name="het meisje gaat eerst naar school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4482" y="3781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60410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5" name="na het touwtje springen, kijken ze samen een tekenfilm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6490" y="3061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81358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8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3" name="logeren 8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30466" y="3061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6304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4" name="dan wordt het donker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02474" y="3061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801184"/>
      </p:ext>
    </p:extLst>
  </p:cSld>
  <p:clrMapOvr>
    <a:masterClrMapping/>
  </p:clrMapOvr>
  <p:transition spd="slow" advClick="0" advTm="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3" name="het wordt nacht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4482" y="3781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18919"/>
      </p:ext>
    </p:extLst>
  </p:cSld>
  <p:clrMapOvr>
    <a:masterClrMapping/>
  </p:clrMapOvr>
  <p:transition spd="slow" advClick="0" advTm="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5" name="het logeren is toch niet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6490" y="1229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732842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6" name="als ze een poosje op bed ligt, gaat ze er stilletjes weer uit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6490" y="2341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818132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6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409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740" y="0"/>
            <a:ext cx="7262128" cy="7218883"/>
          </a:xfrm>
          <a:prstGeom prst="rect">
            <a:avLst/>
          </a:prstGeom>
        </p:spPr>
      </p:pic>
      <p:pic>
        <p:nvPicPr>
          <p:cNvPr id="5" name="ze wil naar mama, maar dat kan nu niet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02474" y="3781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528000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3" name="verdrietig speelt ze met haar speelgoed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02474" y="3781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828379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3" name="dan wordt ze toch slaperi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02474" y="3061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759812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5" name="Als het morgen is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4482" y="3061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56227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3" y="0"/>
            <a:ext cx="7135441" cy="7092950"/>
          </a:xfrm>
          <a:prstGeom prst="rect">
            <a:avLst/>
          </a:prstGeom>
        </p:spPr>
      </p:pic>
      <p:pic>
        <p:nvPicPr>
          <p:cNvPr id="3" name="en dat doet moeder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4482" y="3061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616801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9" y="-24322"/>
            <a:ext cx="7135441" cy="7092950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2214042" y="1458243"/>
            <a:ext cx="42448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dirty="0" smtClean="0">
                <a:latin typeface="DS Stain" panose="03090702030407020404" pitchFamily="66" charset="0"/>
              </a:rPr>
              <a:t>                                        </a:t>
            </a:r>
            <a:r>
              <a:rPr lang="nl-NL" sz="8000" dirty="0" smtClean="0">
                <a:solidFill>
                  <a:schemeClr val="bg1"/>
                </a:solidFill>
                <a:latin typeface="DS Stain" panose="03090702030407020404" pitchFamily="66" charset="0"/>
              </a:rPr>
              <a:t>Einde</a:t>
            </a:r>
            <a:endParaRPr lang="nl-NL" sz="8000" dirty="0">
              <a:solidFill>
                <a:schemeClr val="bg1"/>
              </a:solidFill>
              <a:latin typeface="DS Stain" panose="0309070203040702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507865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1416</TotalTime>
  <Words>15</Words>
  <Application>Microsoft Office PowerPoint</Application>
  <PresentationFormat>Aangepast</PresentationFormat>
  <Paragraphs>4</Paragraphs>
  <Slides>20</Slides>
  <Notes>0</Notes>
  <HiddenSlides>0</HiddenSlides>
  <MMClips>17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1" baseType="lpstr"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Petra</dc:creator>
  <cp:lastModifiedBy>Petra</cp:lastModifiedBy>
  <cp:revision>20</cp:revision>
  <dcterms:created xsi:type="dcterms:W3CDTF">2013-11-09T21:13:41Z</dcterms:created>
  <dcterms:modified xsi:type="dcterms:W3CDTF">2013-11-10T21:28:59Z</dcterms:modified>
</cp:coreProperties>
</file>