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4" r:id="rId11"/>
    <p:sldId id="315" r:id="rId12"/>
    <p:sldId id="316" r:id="rId13"/>
    <p:sldId id="317" r:id="rId14"/>
    <p:sldId id="318" r:id="rId15"/>
    <p:sldId id="319" r:id="rId16"/>
    <p:sldId id="257" r:id="rId17"/>
    <p:sldId id="258" r:id="rId18"/>
    <p:sldId id="260" r:id="rId19"/>
    <p:sldId id="262" r:id="rId20"/>
    <p:sldId id="263" r:id="rId21"/>
    <p:sldId id="264" r:id="rId22"/>
  </p:sldIdLst>
  <p:sldSz cx="9001125" cy="5040313"/>
  <p:notesSz cx="6858000" cy="9144000"/>
  <p:defaultTextStyle>
    <a:defPPr>
      <a:defRPr lang="nl-NL"/>
    </a:defPPr>
    <a:lvl1pPr marL="0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1147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02295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03442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04589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05736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06884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08031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09178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8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A4AA"/>
    <a:srgbClr val="33A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6" d="100"/>
          <a:sy n="146" d="100"/>
        </p:scale>
        <p:origin x="660" y="150"/>
      </p:cViewPr>
      <p:guideLst>
        <p:guide orient="horz" pos="1588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0" y="3492593"/>
            <a:ext cx="900112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80229" tIns="40115" rIns="80229" bIns="40115" anchor="t" compatLnSpc="1"/>
          <a:lstStyle/>
          <a:p>
            <a:endParaRPr kumimoji="0" lang="en-US"/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6010127" y="0"/>
            <a:ext cx="2990999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80229" tIns="40115" rIns="80229" bIns="40115" anchor="t" compatLnSpc="1"/>
          <a:lstStyle/>
          <a:p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2360" y="2452952"/>
            <a:ext cx="6378797" cy="1691305"/>
          </a:xfrm>
        </p:spPr>
        <p:txBody>
          <a:bodyPr rIns="40115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26284" y="1135365"/>
            <a:ext cx="6378797" cy="1288080"/>
          </a:xfrm>
        </p:spPr>
        <p:txBody>
          <a:bodyPr tIns="0" rIns="40115" b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  <a:effectLst/>
              </a:defRPr>
            </a:lvl1pPr>
            <a:lvl2pPr marL="401147" indent="0" algn="ctr">
              <a:buNone/>
            </a:lvl2pPr>
            <a:lvl3pPr marL="802295" indent="0" algn="ctr">
              <a:buNone/>
            </a:lvl3pPr>
            <a:lvl4pPr marL="1203442" indent="0" algn="ctr">
              <a:buNone/>
            </a:lvl4pPr>
            <a:lvl5pPr marL="1604589" indent="0" algn="ctr">
              <a:buNone/>
            </a:lvl5pPr>
            <a:lvl6pPr marL="2005736" indent="0" algn="ctr">
              <a:buNone/>
            </a:lvl6pPr>
            <a:lvl7pPr marL="2406884" indent="0" algn="ctr">
              <a:buNone/>
            </a:lvl7pPr>
            <a:lvl8pPr marL="2808031" indent="0" algn="ctr">
              <a:buNone/>
            </a:lvl8pPr>
            <a:lvl9pPr marL="3209178" indent="0" algn="ctr">
              <a:buNone/>
            </a:lvl9pPr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25816" y="201847"/>
            <a:ext cx="2025253" cy="4300600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0056" y="201847"/>
            <a:ext cx="5925741" cy="4300600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0" y="3492593"/>
            <a:ext cx="900112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80229" tIns="40115" rIns="80229" bIns="40115" anchor="t" compatLnSpc="1"/>
          <a:lstStyle/>
          <a:p>
            <a:endParaRPr kumimoji="0" lang="en-US"/>
          </a:p>
        </p:txBody>
      </p:sp>
      <p:sp>
        <p:nvSpPr>
          <p:cNvPr id="9" name="Vrije vorm 8"/>
          <p:cNvSpPr>
            <a:spLocks/>
          </p:cNvSpPr>
          <p:nvPr/>
        </p:nvSpPr>
        <p:spPr bwMode="auto">
          <a:xfrm>
            <a:off x="6010127" y="0"/>
            <a:ext cx="2990999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80229" tIns="40115" rIns="80229" bIns="40115" anchor="t" compatLnSpc="1"/>
          <a:lstStyle/>
          <a:p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5084" y="2633955"/>
            <a:ext cx="6525816" cy="1342292"/>
          </a:xfrm>
        </p:spPr>
        <p:txBody>
          <a:bodyPr tIns="0" bIns="0" anchor="t"/>
          <a:lstStyle>
            <a:lvl1pPr algn="l">
              <a:buNone/>
              <a:defRPr sz="37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75084" y="1826948"/>
            <a:ext cx="6525816" cy="783966"/>
          </a:xfrm>
        </p:spPr>
        <p:txBody>
          <a:bodyPr lIns="40115" tIns="0" rIns="40115" bIns="0" anchor="b"/>
          <a:lstStyle>
            <a:lvl1pPr marL="0" indent="0" algn="l">
              <a:buNone/>
              <a:defRPr sz="1800">
                <a:solidFill>
                  <a:schemeClr val="tx1"/>
                </a:solidFill>
                <a:effectLst/>
              </a:defRPr>
            </a:lvl1pPr>
            <a:lvl2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056" y="201846"/>
            <a:ext cx="7350919" cy="840052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0056" y="1176073"/>
            <a:ext cx="3600450" cy="332637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00525" y="1176073"/>
            <a:ext cx="3600450" cy="332637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056" y="200679"/>
            <a:ext cx="8101013" cy="840052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0056" y="4032251"/>
            <a:ext cx="3977060" cy="616038"/>
          </a:xfrm>
        </p:spPr>
        <p:txBody>
          <a:bodyPr anchor="t"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>
              <a:buNone/>
              <a:defRPr sz="1800" b="1"/>
            </a:lvl2pPr>
            <a:lvl3pPr>
              <a:buNone/>
              <a:defRPr sz="16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572447" y="4032251"/>
            <a:ext cx="3978622" cy="616038"/>
          </a:xfrm>
        </p:spPr>
        <p:txBody>
          <a:bodyPr anchor="t"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>
              <a:buNone/>
              <a:defRPr sz="1800" b="1"/>
            </a:lvl2pPr>
            <a:lvl3pPr>
              <a:buNone/>
              <a:defRPr sz="16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0056" y="1114860"/>
            <a:ext cx="3977060" cy="2897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572447" y="1114860"/>
            <a:ext cx="3978622" cy="2897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056" y="201613"/>
            <a:ext cx="7353919" cy="840052"/>
          </a:xfrm>
        </p:spPr>
        <p:txBody>
          <a:bodyPr anchor="ctr"/>
          <a:lstStyle>
            <a:lvl1pPr algn="l">
              <a:defRPr sz="400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056" y="871308"/>
            <a:ext cx="3150394" cy="536700"/>
          </a:xfrm>
        </p:spPr>
        <p:txBody>
          <a:bodyPr tIns="0" bIns="0" anchor="t"/>
          <a:lstStyle>
            <a:lvl1pPr algn="l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0056" y="157592"/>
            <a:ext cx="2700338" cy="672042"/>
          </a:xfrm>
        </p:spPr>
        <p:txBody>
          <a:bodyPr lIns="40115" tIns="0" rIns="40115" bIns="0" anchor="b"/>
          <a:lstStyle>
            <a:lvl1pPr marL="0" indent="0" algn="l">
              <a:buNone/>
              <a:defRPr sz="1200"/>
            </a:lvl1pPr>
            <a:lvl2pPr>
              <a:buNone/>
              <a:defRPr sz="1100"/>
            </a:lvl2pPr>
            <a:lvl3pPr>
              <a:buNone/>
              <a:defRPr sz="900"/>
            </a:lvl3pPr>
            <a:lvl4pPr>
              <a:buNone/>
              <a:defRPr sz="800"/>
            </a:lvl4pPr>
            <a:lvl5pPr>
              <a:buNone/>
              <a:defRPr sz="8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0056" y="1456090"/>
            <a:ext cx="6975872" cy="280017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29003" y="4719921"/>
            <a:ext cx="750094" cy="268350"/>
          </a:xfrm>
        </p:spPr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9908" y="1253617"/>
            <a:ext cx="3006151" cy="921491"/>
          </a:xfrm>
        </p:spPr>
        <p:txBody>
          <a:bodyPr anchor="b"/>
          <a:lstStyle>
            <a:lvl1pPr algn="l">
              <a:buNone/>
              <a:defRPr sz="1900" b="1">
                <a:solidFill>
                  <a:schemeClr val="accent1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48978" y="749584"/>
            <a:ext cx="4050506" cy="3024188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69910" y="2203954"/>
            <a:ext cx="3006149" cy="1957536"/>
          </a:xfrm>
        </p:spPr>
        <p:txBody>
          <a:bodyPr lIns="40115" rIns="40115"/>
          <a:lstStyle>
            <a:lvl1pPr marL="0" indent="0">
              <a:buFontTx/>
              <a:buNone/>
              <a:defRPr sz="1100"/>
            </a:lvl1pPr>
            <a:lvl2pPr>
              <a:buFontTx/>
              <a:buNone/>
              <a:defRPr sz="1100"/>
            </a:lvl2pPr>
            <a:lvl3pPr>
              <a:buFontTx/>
              <a:buNone/>
              <a:defRPr sz="900"/>
            </a:lvl3pPr>
            <a:lvl4pPr>
              <a:buFontTx/>
              <a:buNone/>
              <a:defRPr sz="800"/>
            </a:lvl4pPr>
            <a:lvl5pPr>
              <a:buFontTx/>
              <a:buNone/>
              <a:defRPr sz="8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0056" y="4719921"/>
            <a:ext cx="2100263" cy="268350"/>
          </a:xfrm>
        </p:spPr>
        <p:txBody>
          <a:bodyPr/>
          <a:lstStyle/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/>
          <p:cNvSpPr>
            <a:spLocks/>
          </p:cNvSpPr>
          <p:nvPr/>
        </p:nvSpPr>
        <p:spPr bwMode="auto">
          <a:xfrm>
            <a:off x="0" y="3492593"/>
            <a:ext cx="9001125" cy="155292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80229" tIns="40115" rIns="80229" bIns="40115" anchor="t" compatLnSpc="1"/>
          <a:lstStyle/>
          <a:p>
            <a:endParaRPr kumimoji="0" lang="en-US"/>
          </a:p>
        </p:txBody>
      </p:sp>
      <p:sp>
        <p:nvSpPr>
          <p:cNvPr id="16" name="Vrije vorm 15"/>
          <p:cNvSpPr>
            <a:spLocks/>
          </p:cNvSpPr>
          <p:nvPr/>
        </p:nvSpPr>
        <p:spPr bwMode="auto">
          <a:xfrm>
            <a:off x="7200900" y="0"/>
            <a:ext cx="1800225" cy="5040313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80229" tIns="40115" rIns="80229" bIns="40115" anchor="t" compatLnSpc="1"/>
          <a:lstStyle/>
          <a:p>
            <a:endParaRPr kumimoji="0" lang="en-US"/>
          </a:p>
        </p:txBody>
      </p: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0056" y="201846"/>
            <a:ext cx="7350919" cy="840052"/>
          </a:xfrm>
          <a:prstGeom prst="rect">
            <a:avLst/>
          </a:prstGeom>
        </p:spPr>
        <p:txBody>
          <a:bodyPr vert="horz" lIns="40115" tIns="40115" rIns="40115" bIns="40115" anchor="ctr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450056" y="1176073"/>
            <a:ext cx="7350919" cy="3326374"/>
          </a:xfrm>
          <a:prstGeom prst="rect">
            <a:avLst/>
          </a:prstGeom>
        </p:spPr>
        <p:txBody>
          <a:bodyPr vert="horz" lIns="80229" tIns="40115" rIns="80229" bIns="40115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450056" y="4719921"/>
            <a:ext cx="2100263" cy="268350"/>
          </a:xfrm>
          <a:prstGeom prst="rect">
            <a:avLst/>
          </a:prstGeom>
        </p:spPr>
        <p:txBody>
          <a:bodyPr vert="horz" lIns="80229" tIns="40115" rIns="80229" bIns="0" anchor="b"/>
          <a:lstStyle>
            <a:lvl1pPr algn="l" eaLnBrk="1" latinLnBrk="0" hangingPunct="1">
              <a:defRPr kumimoji="0" sz="9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679A4D2-2ED1-4F8E-93F5-B2D029741930}" type="datetimeFigureOut">
              <a:rPr lang="nl-NL" smtClean="0"/>
              <a:t>21-3-2017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075385" y="4719921"/>
            <a:ext cx="2850356" cy="268350"/>
          </a:xfrm>
          <a:prstGeom prst="rect">
            <a:avLst/>
          </a:prstGeom>
        </p:spPr>
        <p:txBody>
          <a:bodyPr vert="horz" lIns="0" tIns="40115" rIns="0" bIns="0" anchor="b"/>
          <a:lstStyle>
            <a:lvl1pPr algn="ctr" eaLnBrk="1" latinLnBrk="0" hangingPunct="1">
              <a:defRPr kumimoji="0" sz="9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026003" y="4719921"/>
            <a:ext cx="750094" cy="2683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EA2EABB-30F9-4BDD-B603-DA98F9E83BE5}" type="slidenum">
              <a:rPr lang="nl-NL" smtClean="0"/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055" indent="-336964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3813" indent="-240688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82524" indent="-22464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23212" indent="-208597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07740" indent="-160459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268" indent="-160459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84819" indent="-160459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77369" indent="-160459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45851" indent="-160459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011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22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34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045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0057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4068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8080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2091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0239" y="2096776"/>
            <a:ext cx="4781495" cy="1691305"/>
          </a:xfrm>
        </p:spPr>
        <p:txBody>
          <a:bodyPr>
            <a:normAutofit/>
          </a:bodyPr>
          <a:lstStyle/>
          <a:p>
            <a:r>
              <a:rPr lang="nl-NL" dirty="0"/>
              <a:t>10 melaatsen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799373" y="879557"/>
            <a:ext cx="2438171" cy="510740"/>
          </a:xfrm>
        </p:spPr>
        <p:txBody>
          <a:bodyPr>
            <a:normAutofit/>
          </a:bodyPr>
          <a:lstStyle/>
          <a:p>
            <a:r>
              <a:rPr lang="nl-NL" dirty="0"/>
              <a:t>Lukas 17:11-18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4428554" y="4176340"/>
            <a:ext cx="4528110" cy="650400"/>
          </a:xfrm>
          <a:prstGeom prst="rect">
            <a:avLst/>
          </a:prstGeom>
        </p:spPr>
        <p:txBody>
          <a:bodyPr wrap="square" lIns="80229" tIns="40115" rIns="80229" bIns="40115">
            <a:spAutoFit/>
          </a:bodyPr>
          <a:lstStyle/>
          <a:p>
            <a:pPr algn="r"/>
            <a:r>
              <a:rPr lang="nl-NL" dirty="0"/>
              <a:t>                                              ©kleuteridee.nl</a:t>
            </a:r>
          </a:p>
          <a:p>
            <a:pPr algn="r"/>
            <a:endParaRPr lang="nl-NL" sz="900" dirty="0"/>
          </a:p>
          <a:p>
            <a:pPr algn="r"/>
            <a:r>
              <a:rPr lang="nl-NL" sz="1200" dirty="0">
                <a:solidFill>
                  <a:srgbClr val="2CA4AA"/>
                </a:solidFill>
              </a:rPr>
              <a:t>                                              </a:t>
            </a:r>
            <a:r>
              <a:rPr lang="nl-NL" sz="900" dirty="0">
                <a:solidFill>
                  <a:srgbClr val="2CA4AA"/>
                </a:solidFill>
              </a:rPr>
              <a:t>https://youtu.be/1qJCDBQ_JRc</a:t>
            </a:r>
            <a:endParaRPr lang="nl-NL" sz="900" dirty="0">
              <a:solidFill>
                <a:srgbClr val="2CA4AA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34" y="220426"/>
            <a:ext cx="1706311" cy="169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0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42"/>
            <a:ext cx="9001125" cy="501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2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7" y="0"/>
            <a:ext cx="9021291" cy="502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757"/>
            <a:ext cx="9001125" cy="5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85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757"/>
            <a:ext cx="9001125" cy="5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93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5"/>
            <a:ext cx="9001125" cy="503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6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88"/>
            <a:ext cx="9001125" cy="50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5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17" y="0"/>
            <a:ext cx="9054159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30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" y="-1"/>
            <a:ext cx="8996536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5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54"/>
            <a:ext cx="9001125" cy="503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68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35"/>
            <a:ext cx="9001125" cy="50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6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411"/>
            <a:ext cx="9001125" cy="506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8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5"/>
            <a:ext cx="9001125" cy="503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4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719" y="-26126"/>
            <a:ext cx="9063843" cy="50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5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0"/>
            <a:ext cx="9001125" cy="50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53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23"/>
            <a:ext cx="9001125" cy="502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59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4"/>
            <a:ext cx="9001125" cy="503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2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35"/>
            <a:ext cx="9001125" cy="50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67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41" y="-9202"/>
            <a:ext cx="9056504" cy="50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08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04"/>
            <a:ext cx="9001125" cy="50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5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" y="-1"/>
            <a:ext cx="8989497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63086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sch">
  <a:themeElements>
    <a:clrScheme name="Technisch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1763</TotalTime>
  <Words>19</Words>
  <Application>Microsoft Office PowerPoint</Application>
  <PresentationFormat>Aangepast</PresentationFormat>
  <Paragraphs>5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Franklin Gothic Book</vt:lpstr>
      <vt:lpstr>Wingdings 2</vt:lpstr>
      <vt:lpstr>Technisch</vt:lpstr>
      <vt:lpstr>10 melaatsen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Laat de kinderen tot mij komen</dc:title>
  <dc:creator>Petra</dc:creator>
  <cp:lastModifiedBy>Petra van Ginkel</cp:lastModifiedBy>
  <cp:revision>29</cp:revision>
  <dcterms:created xsi:type="dcterms:W3CDTF">2016-06-23T17:41:43Z</dcterms:created>
  <dcterms:modified xsi:type="dcterms:W3CDTF">2017-03-21T06:36:41Z</dcterms:modified>
</cp:coreProperties>
</file>