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6"/>
  </p:notesMasterIdLst>
  <p:sldIdLst>
    <p:sldId id="272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8" r:id="rId11"/>
    <p:sldId id="266" r:id="rId12"/>
    <p:sldId id="267" r:id="rId13"/>
    <p:sldId id="269" r:id="rId14"/>
    <p:sldId id="271" r:id="rId15"/>
  </p:sldIdLst>
  <p:sldSz cx="13003213" cy="9752013"/>
  <p:notesSz cx="6858000" cy="9144000"/>
  <p:defaultTextStyle>
    <a:defPPr>
      <a:defRPr lang="en-GB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+mn-ea"/>
        <a:cs typeface="DejaVu Sans" charset="0"/>
      </a:defRPr>
    </a:lvl1pPr>
    <a:lvl2pPr marL="742950" indent="-28575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+mn-ea"/>
        <a:cs typeface="DejaVu Sans" charset="0"/>
      </a:defRPr>
    </a:lvl2pPr>
    <a:lvl3pPr marL="1143000" indent="-228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+mn-ea"/>
        <a:cs typeface="DejaVu Sans" charset="0"/>
      </a:defRPr>
    </a:lvl3pPr>
    <a:lvl4pPr marL="1600200" indent="-228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+mn-ea"/>
        <a:cs typeface="DejaVu Sans" charset="0"/>
      </a:defRPr>
    </a:lvl4pPr>
    <a:lvl5pPr marL="2057400" indent="-228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+mn-ea"/>
        <a:cs typeface="DejaVu Sans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DejaVu Sans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DejaVu Sans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DejaVu Sans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DejaVu Sans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C4DE"/>
    <a:srgbClr val="5BBBD1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1680" y="9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>
            <a:extLst>
              <a:ext uri="{FF2B5EF4-FFF2-40B4-BE49-F238E27FC236}">
                <a16:creationId xmlns:a16="http://schemas.microsoft.com/office/drawing/2014/main" id="{122417B4-D74B-4283-8D52-D1E0439FFD5C}"/>
              </a:ext>
            </a:extLst>
          </p:cNvPr>
          <p:cNvSpPr>
            <a:spLocks noGrp="1" noChangeArrowheads="1"/>
          </p:cNvSpPr>
          <p:nvPr>
            <p:ph type="sldImg"/>
          </p:nvPr>
        </p:nvSpPr>
        <p:spPr bwMode="auto">
          <a:xfrm>
            <a:off x="0" y="695325"/>
            <a:ext cx="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2DB3C57D-A4A9-4B73-BE81-E3C56E890383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nl-NL" altLang="nl-NL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>
            <a:extLst>
              <a:ext uri="{FF2B5EF4-FFF2-40B4-BE49-F238E27FC236}">
                <a16:creationId xmlns:a16="http://schemas.microsoft.com/office/drawing/2014/main" id="{E1BBD6A7-277E-4F9C-9FB5-A7E716FD19F2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EF2C8CB3-D327-4410-A9E2-E8439BF31A04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 altLang="nl-N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>
            <a:extLst>
              <a:ext uri="{FF2B5EF4-FFF2-40B4-BE49-F238E27FC236}">
                <a16:creationId xmlns:a16="http://schemas.microsoft.com/office/drawing/2014/main" id="{CDC406CE-A596-4BFF-94C9-FE879EBEA5F9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E8F12AA0-CB43-448F-B070-31ADB07204E3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 altLang="nl-N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>
            <a:extLst>
              <a:ext uri="{FF2B5EF4-FFF2-40B4-BE49-F238E27FC236}">
                <a16:creationId xmlns:a16="http://schemas.microsoft.com/office/drawing/2014/main" id="{A2A7D488-5BC3-4C71-9787-9A6AA4739136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928520B3-37B7-4434-9E66-F8846CBE5E7A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 altLang="nl-N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>
            <a:extLst>
              <a:ext uri="{FF2B5EF4-FFF2-40B4-BE49-F238E27FC236}">
                <a16:creationId xmlns:a16="http://schemas.microsoft.com/office/drawing/2014/main" id="{9DE07B03-2672-4986-A06D-4B10C0A20FF2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3AA77DAD-698F-46DC-BBEA-6752700DAD28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 altLang="nl-N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>
            <a:extLst>
              <a:ext uri="{FF2B5EF4-FFF2-40B4-BE49-F238E27FC236}">
                <a16:creationId xmlns:a16="http://schemas.microsoft.com/office/drawing/2014/main" id="{CFF347C2-13C3-4031-83D5-AECA1AE6B62A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BACBEE75-5A50-4D57-91EE-9A1D116AFE52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 altLang="nl-N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>
            <a:extLst>
              <a:ext uri="{FF2B5EF4-FFF2-40B4-BE49-F238E27FC236}">
                <a16:creationId xmlns:a16="http://schemas.microsoft.com/office/drawing/2014/main" id="{AB368CC0-65D0-451B-B1A9-3EC200A4AFC5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12DCAAD7-87D0-47F3-A8B6-B1117ABD20BB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 altLang="nl-N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>
            <a:extLst>
              <a:ext uri="{FF2B5EF4-FFF2-40B4-BE49-F238E27FC236}">
                <a16:creationId xmlns:a16="http://schemas.microsoft.com/office/drawing/2014/main" id="{A510E816-4C5B-4E05-B117-356E08393722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11877AEC-D626-42F3-8051-2CE311DCD879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 altLang="nl-N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>
            <a:extLst>
              <a:ext uri="{FF2B5EF4-FFF2-40B4-BE49-F238E27FC236}">
                <a16:creationId xmlns:a16="http://schemas.microsoft.com/office/drawing/2014/main" id="{41AD45E4-B389-45B5-BC46-5CF86986DE71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6C4A5680-B9EE-4A1C-9946-30856A914A35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 altLang="nl-N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>
            <a:extLst>
              <a:ext uri="{FF2B5EF4-FFF2-40B4-BE49-F238E27FC236}">
                <a16:creationId xmlns:a16="http://schemas.microsoft.com/office/drawing/2014/main" id="{68C30197-29CE-473D-93EF-4295FC2E50B2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BA60AAAB-E52B-4D29-8F6C-8719386B6680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 altLang="nl-N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>
            <a:extLst>
              <a:ext uri="{FF2B5EF4-FFF2-40B4-BE49-F238E27FC236}">
                <a16:creationId xmlns:a16="http://schemas.microsoft.com/office/drawing/2014/main" id="{F08518B5-DA6F-46DF-9219-C82B7FFC16E8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BDEB6F76-D53E-4E0D-947F-03FDF553E5A3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 altLang="nl-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E599B5-9A63-48A8-B419-3FE26BFA02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5600" y="1595438"/>
            <a:ext cx="9752013" cy="3395662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84F0105D-1927-4B38-B616-1C86EAAA45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5600" y="5121275"/>
            <a:ext cx="9752013" cy="235585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94E068B-F5D8-4EBA-82A8-92203DD46E23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nl-NL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384B793-F44C-4CE5-A2E7-1D2ABD5D9909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nl-NL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BC9FCA1-7E7E-4A4E-A066-194DBC5A81EC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F02A99-3D83-428D-AD1B-2E7E02CE011D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843935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76E567-B547-41F9-8B44-4F607EBFC7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C371CEEF-F240-46BC-BA49-1FB737A411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5CCB780-23D1-40D2-B7BD-26B3200F0DCB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nl-NL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7912C5E-9180-458F-AA81-802BCFAC410B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nl-NL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C64DF0-F37F-4C5B-B792-B8A60B46D242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6E6CB7-CD4A-46DE-A590-3B0B9DA79EEC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1627859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9F932712-F049-4F4F-9523-AECF9E22C5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5813" cy="5849937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8A40252F-09E7-4C12-8C3E-7E59AC0E61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49937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F6C17BE-C1D6-4445-854C-7E5FFCFB5F42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nl-NL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3301F76-1DB4-47C2-A9F7-BE755B7DC35D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nl-NL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B662BC9-7DAF-4A1F-AF9F-ED869C73893D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6FAB75-C8E3-4F4B-96D0-B81134D92363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17154566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2B8713-2DBB-4E2A-9A0D-BC05FE0C1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DB56713-7D2A-4FFA-BDB1-BD352692A5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49383D6-0E70-4801-848B-9518D140321B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nl-NL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EC1E295-A822-4B96-AAD7-A1EFB3FC310E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nl-NL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E1F4AA9-2E33-41CD-B204-C464089BAA52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6D0669-AAE3-4B1D-86B9-0AF151EDC9DF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4128798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85EC72-5FB3-43D0-98F9-7B2ED475A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413" y="2430463"/>
            <a:ext cx="11215687" cy="40576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A31453F-C4AC-4212-AB1A-48E25592AA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7413" y="6526213"/>
            <a:ext cx="11215687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82BF9F2-D977-4348-9A50-872B4DB65ADB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nl-NL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406AFF4-33FD-4180-9B06-7B70C102C464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nl-NL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620EC8A-8557-46CD-98EA-120D0827E596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116C50-7A21-475A-9B21-E71F47381041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3322083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833CAE-FEE3-4409-92F3-24D4AEA7D8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03C4C53-1E01-467F-9572-32765DA6A1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FC60D159-15F3-4C7D-B185-83FD836AFE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189FEB5F-3EB5-4776-97B3-5071AEF012F4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nl-NL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DDCB0CB8-C182-493E-BCFA-D58FC21FCE67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nl-NL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F03F60DE-23DD-4E41-A93F-6786182D2234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388904-C844-4DCB-87A4-30ECB2A6075E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3830873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197C93-07A8-4EF0-A772-D51E9D1F9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5688" cy="1884362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5080A9F-69D0-4637-A351-6FBA1E9E56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0688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8AC91147-C87D-44FC-8851-32050F33A9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0688" cy="5238750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66996B7E-14FA-4D27-AC6C-16A2F54D05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76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19DFCBB5-658A-4222-B8D8-6CA5F2DF04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7675" cy="5238750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3E46EAB8-66D5-44B0-91F0-2A07C6A81BFC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nl-NL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26CAB5B8-B71E-4ECF-BE12-E41091B3F7A0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nl-NL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9F677EED-AF7F-4763-87FF-1A3CFC3CCC48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D7CF04-C750-4455-BBA0-1142F2F6A431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1006864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8A81AC-85CF-4B68-BDB6-8CF491FE8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B9D9F7D9-F580-436A-91C0-443995681B6E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nl-NL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10DF2B7-A016-40A4-8DD1-B018E6880AA1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nl-NL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3A36061-CCDC-4CD6-B460-7E5F9AC0A503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D214F8-22A1-4E51-8476-0ED835590F98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2142825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70782608-5E53-4208-8E33-5B4F33B548AC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nl-NL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0354263-7C03-4CDE-87C9-D07B2C10E11E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nl-NL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9A8930D-E778-465F-8576-6BF3B5295BA2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FE6C23-EEA5-4AC4-A34A-79315E43D545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2898963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4D5478-6A55-4EDF-989E-42C9B52E5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B267F60-904D-4AA8-BD7A-32EF7B9A12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7675" y="1403350"/>
            <a:ext cx="6583363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68E9817-0B33-4A80-89B0-A59A36114E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197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E18E62D7-4503-4A6A-AD4E-EA1A64730064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nl-NL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230FAD66-5C29-439C-A64D-DE1756CC9EA3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nl-NL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D6A3D2F6-CD92-456F-8A00-E73558177C04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B40116-91CC-420F-BC9A-BBC4F444CA3E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1021839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7CEAC6-498B-4B06-AF1E-7E69FE664C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190DA51D-2A30-402B-98A4-3300AB09F1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27675" y="1403350"/>
            <a:ext cx="6583363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ECC2EF97-C377-4F3D-954E-3871B6F9E8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197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6ACC17CA-68A5-45A0-83D1-AF46EC72676E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nl-NL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326BE064-6526-4E7B-AA07-7C341E9A4449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nl-NL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49A34353-4BDF-479C-B698-114311A1A7C9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EE06A5-D388-40B5-AD6D-CE16D3C81784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611951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>
            <a:extLst>
              <a:ext uri="{FF2B5EF4-FFF2-40B4-BE49-F238E27FC236}">
                <a16:creationId xmlns:a16="http://schemas.microsoft.com/office/drawing/2014/main" id="{F3DE4DD7-2813-4C28-942B-372EC3BBFD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8013" cy="1141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nl-NL"/>
              <a:t>Click to edit the title text format</a:t>
            </a:r>
          </a:p>
        </p:txBody>
      </p:sp>
      <p:sp>
        <p:nvSpPr>
          <p:cNvPr id="1027" name="Rectangle 2">
            <a:extLst>
              <a:ext uri="{FF2B5EF4-FFF2-40B4-BE49-F238E27FC236}">
                <a16:creationId xmlns:a16="http://schemas.microsoft.com/office/drawing/2014/main" id="{180BA4B5-812A-4642-9F8E-5C9E14A555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nl-NL"/>
              <a:t>Click to edit the outline text format</a:t>
            </a:r>
          </a:p>
          <a:p>
            <a:pPr lvl="1"/>
            <a:r>
              <a:rPr lang="en-GB" altLang="nl-NL"/>
              <a:t>Second Outline Level</a:t>
            </a:r>
          </a:p>
          <a:p>
            <a:pPr lvl="2"/>
            <a:r>
              <a:rPr lang="en-GB" altLang="nl-NL"/>
              <a:t>Third Outline Level</a:t>
            </a:r>
          </a:p>
          <a:p>
            <a:pPr lvl="3"/>
            <a:r>
              <a:rPr lang="en-GB" altLang="nl-NL"/>
              <a:t>Fourth Outline Level</a:t>
            </a:r>
          </a:p>
          <a:p>
            <a:pPr lvl="4"/>
            <a:r>
              <a:rPr lang="en-GB" altLang="nl-NL"/>
              <a:t>Fifth Outline Level</a:t>
            </a:r>
          </a:p>
          <a:p>
            <a:pPr lvl="4"/>
            <a:r>
              <a:rPr lang="en-GB" altLang="nl-NL"/>
              <a:t>Sixth Outline Level</a:t>
            </a:r>
          </a:p>
          <a:p>
            <a:pPr lvl="4"/>
            <a:r>
              <a:rPr lang="en-GB" altLang="nl-NL"/>
              <a:t>Seventh Outline Level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72D66B68-9DCA-4492-9104-042F8623A9FF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32013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altLang="nl-NL"/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EDD35A80-1F48-4427-8CAD-ED41FE9C8CB2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94013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altLang="nl-NL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5A4AF44A-5AB4-4133-B5BE-8D218363257F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2013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7C4FDE60-CBF6-45D6-B0B0-8ED7C5CDA78C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cs typeface="DejaVu Sans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cs typeface="DejaVu Sans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cs typeface="DejaVu Sans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cs typeface="DejaVu Sans" charset="0"/>
        </a:defRPr>
      </a:lvl5pPr>
      <a:lvl6pPr marL="25146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cs typeface="DejaVu Sans" charset="0"/>
        </a:defRPr>
      </a:lvl6pPr>
      <a:lvl7pPr marL="29718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cs typeface="DejaVu Sans" charset="0"/>
        </a:defRPr>
      </a:lvl7pPr>
      <a:lvl8pPr marL="3429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cs typeface="DejaVu Sans" charset="0"/>
        </a:defRPr>
      </a:lvl8pPr>
      <a:lvl9pPr marL="3886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cs typeface="DejaVu Sans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389B9CE6-CDF0-4395-9221-7F26FA4DD9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03212" cy="9752013"/>
          </a:xfrm>
          <a:prstGeom prst="rect">
            <a:avLst/>
          </a:prstGeom>
        </p:spPr>
      </p:pic>
      <p:sp>
        <p:nvSpPr>
          <p:cNvPr id="2" name="Ondertitel 2">
            <a:extLst>
              <a:ext uri="{FF2B5EF4-FFF2-40B4-BE49-F238E27FC236}">
                <a16:creationId xmlns:a16="http://schemas.microsoft.com/office/drawing/2014/main" id="{99795D1E-3C69-403F-A1A3-48B402092208}"/>
              </a:ext>
            </a:extLst>
          </p:cNvPr>
          <p:cNvSpPr txBox="1">
            <a:spLocks/>
          </p:cNvSpPr>
          <p:nvPr/>
        </p:nvSpPr>
        <p:spPr>
          <a:xfrm>
            <a:off x="7327711" y="2698114"/>
            <a:ext cx="2438171" cy="510740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342900" indent="-342900" algn="l" defTabSz="45720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>
                <a:solidFill>
                  <a:schemeClr val="bg1"/>
                </a:solidFill>
              </a:rPr>
              <a:t>2 Kon. 2:19-24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B25D3598-E577-4EF6-9F6C-A679DF087984}"/>
              </a:ext>
            </a:extLst>
          </p:cNvPr>
          <p:cNvSpPr/>
          <p:nvPr/>
        </p:nvSpPr>
        <p:spPr>
          <a:xfrm>
            <a:off x="7784263" y="7735958"/>
            <a:ext cx="4528110" cy="1481397"/>
          </a:xfrm>
          <a:prstGeom prst="rect">
            <a:avLst/>
          </a:prstGeom>
        </p:spPr>
        <p:txBody>
          <a:bodyPr wrap="square" lIns="80229" tIns="40115" rIns="80229" bIns="40115">
            <a:spAutoFit/>
          </a:bodyPr>
          <a:lstStyle/>
          <a:p>
            <a:pPr algn="r"/>
            <a:r>
              <a:rPr lang="nl-NL" dirty="0"/>
              <a:t>                                              </a:t>
            </a:r>
            <a:r>
              <a:rPr lang="nl-NL" sz="3200" dirty="0"/>
              <a:t>©kleuteridee.nl</a:t>
            </a:r>
          </a:p>
          <a:p>
            <a:pPr algn="r"/>
            <a:endParaRPr lang="nl-NL" sz="900" dirty="0"/>
          </a:p>
          <a:p>
            <a:pPr algn="r"/>
            <a:r>
              <a:rPr lang="nl-NL" sz="1200" dirty="0">
                <a:solidFill>
                  <a:srgbClr val="2CA4AA"/>
                </a:solidFill>
              </a:rPr>
              <a:t>                                              </a:t>
            </a:r>
            <a:r>
              <a:rPr lang="nl-NL" sz="2000" dirty="0">
                <a:solidFill>
                  <a:srgbClr val="2CA4AA"/>
                </a:solidFill>
              </a:rPr>
              <a:t>https://youtu.be/fHpDZ3SKZ40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4A6B5A7A-F913-47F1-AAE1-ACEA1E6453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6062" y="543536"/>
            <a:ext cx="1706311" cy="1693522"/>
          </a:xfrm>
          <a:prstGeom prst="rect">
            <a:avLst/>
          </a:prstGeom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C36D6EB3-D399-4F30-8CE0-3E6B9A3ABD95}"/>
              </a:ext>
            </a:extLst>
          </p:cNvPr>
          <p:cNvSpPr txBox="1">
            <a:spLocks/>
          </p:cNvSpPr>
          <p:nvPr/>
        </p:nvSpPr>
        <p:spPr>
          <a:xfrm>
            <a:off x="3765302" y="4851853"/>
            <a:ext cx="4781495" cy="1691305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algn="ctr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algn="ctr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algn="ctr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algn="ctr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endParaRPr lang="nl-NL" dirty="0">
              <a:latin typeface="Franklin Gothic Demi Cond" panose="020B0706030402020204" pitchFamily="34" charset="0"/>
            </a:endParaRP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83166A61-8E70-47DF-9D7D-CC8FBA59098B}"/>
              </a:ext>
            </a:extLst>
          </p:cNvPr>
          <p:cNvSpPr/>
          <p:nvPr/>
        </p:nvSpPr>
        <p:spPr>
          <a:xfrm>
            <a:off x="1651275" y="4414341"/>
            <a:ext cx="970066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6600" b="1" dirty="0">
                <a:ln w="12700" cmpd="sng">
                  <a:solidFill>
                    <a:srgbClr val="00C4DE"/>
                  </a:solidFill>
                  <a:prstDash val="solid"/>
                </a:ln>
                <a:solidFill>
                  <a:srgbClr val="5BBBD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Franklin Gothic Book" panose="020B0503020102020204" pitchFamily="34" charset="0"/>
              </a:rPr>
              <a:t>ELISA, ZOUT, TWEE BEREN</a:t>
            </a:r>
          </a:p>
        </p:txBody>
      </p:sp>
    </p:spTree>
    <p:extLst>
      <p:ext uri="{BB962C8B-B14F-4D97-AF65-F5344CB8AC3E}">
        <p14:creationId xmlns:p14="http://schemas.microsoft.com/office/powerpoint/2010/main" val="31458708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">
            <a:extLst>
              <a:ext uri="{FF2B5EF4-FFF2-40B4-BE49-F238E27FC236}">
                <a16:creationId xmlns:a16="http://schemas.microsoft.com/office/drawing/2014/main" id="{F4E8C898-076B-4903-AD90-AC0C295BD6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">
            <a:extLst>
              <a:ext uri="{FF2B5EF4-FFF2-40B4-BE49-F238E27FC236}">
                <a16:creationId xmlns:a16="http://schemas.microsoft.com/office/drawing/2014/main" id="{E18B6CA9-4980-4670-A832-2495B0F0AF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">
            <a:extLst>
              <a:ext uri="{FF2B5EF4-FFF2-40B4-BE49-F238E27FC236}">
                <a16:creationId xmlns:a16="http://schemas.microsoft.com/office/drawing/2014/main" id="{EF943501-1698-4E8D-863F-80FB1D2449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">
            <a:extLst>
              <a:ext uri="{FF2B5EF4-FFF2-40B4-BE49-F238E27FC236}">
                <a16:creationId xmlns:a16="http://schemas.microsoft.com/office/drawing/2014/main" id="{537E0814-A3B2-44A0-8E4D-75EAFD4A7D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">
            <a:extLst>
              <a:ext uri="{FF2B5EF4-FFF2-40B4-BE49-F238E27FC236}">
                <a16:creationId xmlns:a16="http://schemas.microsoft.com/office/drawing/2014/main" id="{DFF8AF86-32D1-4616-9459-B09A0B160E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>
            <a:extLst>
              <a:ext uri="{FF2B5EF4-FFF2-40B4-BE49-F238E27FC236}">
                <a16:creationId xmlns:a16="http://schemas.microsoft.com/office/drawing/2014/main" id="{D382A461-1FE7-4162-8E3C-74C676855D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>
            <a:extLst>
              <a:ext uri="{FF2B5EF4-FFF2-40B4-BE49-F238E27FC236}">
                <a16:creationId xmlns:a16="http://schemas.microsoft.com/office/drawing/2014/main" id="{BF53F93C-52FA-4D80-BF84-2A8E484034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>
            <a:extLst>
              <a:ext uri="{FF2B5EF4-FFF2-40B4-BE49-F238E27FC236}">
                <a16:creationId xmlns:a16="http://schemas.microsoft.com/office/drawing/2014/main" id="{D931F709-39DD-4C6B-9621-8E26EC71CF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">
            <a:extLst>
              <a:ext uri="{FF2B5EF4-FFF2-40B4-BE49-F238E27FC236}">
                <a16:creationId xmlns:a16="http://schemas.microsoft.com/office/drawing/2014/main" id="{4E30EF86-D888-4755-9715-4A13DE1FE7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">
            <a:extLst>
              <a:ext uri="{FF2B5EF4-FFF2-40B4-BE49-F238E27FC236}">
                <a16:creationId xmlns:a16="http://schemas.microsoft.com/office/drawing/2014/main" id="{D2397014-7790-4300-9657-DDA6608AC9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5C7319BF-DA38-4396-BC5B-2E77C07B08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>
            <a:extLst>
              <a:ext uri="{FF2B5EF4-FFF2-40B4-BE49-F238E27FC236}">
                <a16:creationId xmlns:a16="http://schemas.microsoft.com/office/drawing/2014/main" id="{ADAF6651-7C34-4873-89D6-5CCFE25281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>
            <a:extLst>
              <a:ext uri="{FF2B5EF4-FFF2-40B4-BE49-F238E27FC236}">
                <a16:creationId xmlns:a16="http://schemas.microsoft.com/office/drawing/2014/main" id="{19D8301E-A46E-4939-8E89-0CE1539349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antoorthema">
  <a:themeElements>
    <a:clrScheme name="Kantoorthem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toorthema">
      <a:majorFont>
        <a:latin typeface="Arial"/>
        <a:ea typeface=""/>
        <a:cs typeface="DejaVu Sans"/>
      </a:majorFont>
      <a:minorFont>
        <a:latin typeface="Arial"/>
        <a:ea typeface="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nl-NL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DejaVu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nl-NL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DejaVu Sans" charset="0"/>
          </a:defRPr>
        </a:defPPr>
      </a:lstStyle>
    </a:lnDef>
  </a:objectDefaults>
  <a:extraClrSchemeLst>
    <a:extraClrScheme>
      <a:clrScheme name="Kantoorthem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ntoorthem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ntoorthem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ntoorthem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ntoorthem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ntoorthem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ntoorthem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23</Words>
  <Application>Microsoft Office PowerPoint</Application>
  <PresentationFormat>Aangepast</PresentationFormat>
  <Paragraphs>5</Paragraphs>
  <Slides>14</Slides>
  <Notes>10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18" baseType="lpstr">
      <vt:lpstr>Arial</vt:lpstr>
      <vt:lpstr>DejaVu Sans</vt:lpstr>
      <vt:lpstr>Times New Roman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Petra van Ginkel</dc:creator>
  <cp:lastModifiedBy>Petra van Ginkel</cp:lastModifiedBy>
  <cp:revision>5</cp:revision>
  <cp:lastPrinted>1601-01-01T00:00:00Z</cp:lastPrinted>
  <dcterms:created xsi:type="dcterms:W3CDTF">1601-01-01T00:00:00Z</dcterms:created>
  <dcterms:modified xsi:type="dcterms:W3CDTF">2019-02-09T12:57:36Z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r8>1</vt:r8>
  </property>
</Properties>
</file>